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9153" r:id="rId3"/>
  </p:sldMasterIdLst>
  <p:notesMasterIdLst>
    <p:notesMasterId r:id="rId12"/>
  </p:notesMasterIdLst>
  <p:handoutMasterIdLst>
    <p:handoutMasterId r:id="rId13"/>
  </p:handoutMasterIdLst>
  <p:sldIdLst>
    <p:sldId id="352" r:id="rId4"/>
    <p:sldId id="321" r:id="rId5"/>
    <p:sldId id="322" r:id="rId6"/>
    <p:sldId id="327" r:id="rId7"/>
    <p:sldId id="316" r:id="rId8"/>
    <p:sldId id="291" r:id="rId9"/>
    <p:sldId id="355" r:id="rId10"/>
    <p:sldId id="356" r:id="rId11"/>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FF"/>
    <a:srgbClr val="FFCC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74" autoAdjust="0"/>
    <p:restoredTop sz="85390" autoAdjust="0"/>
  </p:normalViewPr>
  <p:slideViewPr>
    <p:cSldViewPr>
      <p:cViewPr varScale="1">
        <p:scale>
          <a:sx n="71" d="100"/>
          <a:sy n="71" d="100"/>
        </p:scale>
        <p:origin x="1492" y="5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D2B0-4102-9E20-10A0AF505D5F}"/>
              </c:ext>
            </c:extLst>
          </c:dPt>
          <c:dPt>
            <c:idx val="1"/>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D2B0-4102-9E20-10A0AF505D5F}"/>
              </c:ext>
            </c:extLst>
          </c:dPt>
          <c:dPt>
            <c:idx val="2"/>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D2B0-4102-9E20-10A0AF505D5F}"/>
              </c:ext>
            </c:extLst>
          </c:dPt>
          <c:dLbls>
            <c:dLbl>
              <c:idx val="0"/>
              <c:tx>
                <c:rich>
                  <a:bodyPr rot="0" spcFirstLastPara="1" vertOverflow="ellipsis" vert="horz" wrap="square" lIns="38100" tIns="19050" rIns="38100" bIns="19050" anchor="ctr" anchorCtr="1">
                    <a:noAutofit/>
                  </a:bodyPr>
                  <a:lstStyle/>
                  <a:p>
                    <a:pPr>
                      <a:defRPr lang="ja-JP" sz="1400" b="1" i="0" u="none" strike="noStrike" kern="1200" spc="0" baseline="0">
                        <a:solidFill>
                          <a:schemeClr val="accent6"/>
                        </a:solidFill>
                        <a:latin typeface="Arial" panose="020B0604020202020204" pitchFamily="34" charset="0"/>
                        <a:ea typeface="+mn-ea"/>
                        <a:cs typeface="Arial" panose="020B0604020202020204" pitchFamily="34" charset="0"/>
                      </a:defRPr>
                    </a:pPr>
                    <a:fld id="{34692824-563D-4C9B-8EC4-0EA658EF4D66}" type="CATEGORYNAME">
                      <a:rPr lang="en-US" altLang="ja-JP"/>
                      <a:pPr>
                        <a:defRPr lang="ja-JP" sz="1400" b="1" i="0" u="none" strike="noStrike" kern="1200" spc="0" baseline="0">
                          <a:solidFill>
                            <a:schemeClr val="accent6"/>
                          </a:solidFill>
                          <a:latin typeface="Arial" panose="020B0604020202020204" pitchFamily="34" charset="0"/>
                          <a:ea typeface="+mn-ea"/>
                          <a:cs typeface="Arial" panose="020B0604020202020204" pitchFamily="34" charset="0"/>
                        </a:defRPr>
                      </a:pPr>
                      <a:t>[分類名]</a:t>
                    </a:fld>
                    <a:r>
                      <a:rPr lang="en-US" baseline="0" dirty="0"/>
                      <a:t>
27%</a:t>
                    </a:r>
                  </a:p>
                </c:rich>
              </c:tx>
              <c:spPr>
                <a:noFill/>
                <a:ln>
                  <a:noFill/>
                </a:ln>
                <a:effectLst/>
              </c:sp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1-D2B0-4102-9E20-10A0AF505D5F}"/>
                </c:ext>
              </c:extLst>
            </c:dLbl>
            <c:dLbl>
              <c:idx val="1"/>
              <c:spPr>
                <a:noFill/>
                <a:ln>
                  <a:noFill/>
                </a:ln>
                <a:effectLst/>
              </c:spPr>
              <c:txPr>
                <a:bodyPr rot="0" spcFirstLastPara="1" vertOverflow="ellipsis" vert="horz" wrap="square" lIns="38100" tIns="19050" rIns="38100" bIns="19050" anchor="ctr" anchorCtr="1">
                  <a:spAutoFit/>
                </a:bodyPr>
                <a:lstStyle/>
                <a:p>
                  <a:pPr>
                    <a:defRPr lang="ja-JP" sz="1400" b="1" i="0" u="none" strike="noStrike" kern="1200" spc="0" baseline="0">
                      <a:solidFill>
                        <a:schemeClr val="accent5"/>
                      </a:solidFill>
                      <a:latin typeface="Arial" panose="020B0604020202020204" pitchFamily="34" charset="0"/>
                      <a:ea typeface="+mn-ea"/>
                      <a:cs typeface="Arial" panose="020B0604020202020204" pitchFamily="34" charset="0"/>
                    </a:defRPr>
                  </a:pPr>
                  <a:endParaRPr lang="ja-JP"/>
                </a:p>
              </c:txPr>
              <c:dLblPos val="outEnd"/>
              <c:showLegendKey val="0"/>
              <c:showVal val="0"/>
              <c:showCatName val="1"/>
              <c:showSerName val="0"/>
              <c:showPercent val="1"/>
              <c:showBubbleSize val="0"/>
              <c:extLst>
                <c:ext xmlns:c16="http://schemas.microsoft.com/office/drawing/2014/chart" uri="{C3380CC4-5D6E-409C-BE32-E72D297353CC}">
                  <c16:uniqueId val="{00000003-D2B0-4102-9E20-10A0AF505D5F}"/>
                </c:ext>
              </c:extLst>
            </c:dLbl>
            <c:dLbl>
              <c:idx val="2"/>
              <c:tx>
                <c:rich>
                  <a:bodyPr rot="0" spcFirstLastPara="1" vertOverflow="ellipsis" vert="horz" wrap="square" lIns="38100" tIns="19050" rIns="38100" bIns="19050" anchor="ctr" anchorCtr="1">
                    <a:spAutoFit/>
                  </a:bodyPr>
                  <a:lstStyle/>
                  <a:p>
                    <a:pPr>
                      <a:defRPr lang="ja-JP" sz="1400" b="1" i="0" u="none" strike="noStrike" kern="1200" spc="0" baseline="0">
                        <a:solidFill>
                          <a:schemeClr val="accent4"/>
                        </a:solidFill>
                        <a:latin typeface="Arial" panose="020B0604020202020204" pitchFamily="34" charset="0"/>
                        <a:ea typeface="+mn-ea"/>
                        <a:cs typeface="Arial" panose="020B0604020202020204" pitchFamily="34" charset="0"/>
                      </a:defRPr>
                    </a:pPr>
                    <a:fld id="{B53364C4-C82D-4637-8793-F6FCBE2E37D3}" type="CATEGORYNAME">
                      <a:rPr lang="en-US" altLang="ja-JP"/>
                      <a:pPr>
                        <a:defRPr lang="ja-JP" sz="1400" b="1" i="0" u="none" strike="noStrike" kern="1200" spc="0" baseline="0">
                          <a:solidFill>
                            <a:schemeClr val="accent4"/>
                          </a:solidFill>
                          <a:latin typeface="Arial" panose="020B0604020202020204" pitchFamily="34" charset="0"/>
                          <a:ea typeface="+mn-ea"/>
                          <a:cs typeface="Arial" panose="020B0604020202020204" pitchFamily="34" charset="0"/>
                        </a:defRPr>
                      </a:pPr>
                      <a:t>[分類名]</a:t>
                    </a:fld>
                    <a:r>
                      <a:rPr lang="en-US" baseline="0" dirty="0"/>
                      <a:t>
73%</a:t>
                    </a:r>
                  </a:p>
                </c:rich>
              </c:tx>
              <c:spPr>
                <a:noFill/>
                <a:ln>
                  <a:noFill/>
                </a:ln>
                <a:effectLst/>
              </c:spPr>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2B0-4102-9E20-10A0AF505D5F}"/>
                </c:ext>
              </c:extLst>
            </c:dLbl>
            <c:spPr>
              <a:noFill/>
              <a:ln>
                <a:noFill/>
              </a:ln>
              <a:effectLst/>
            </c:spPr>
            <c:txPr>
              <a:bodyPr rot="0" spcFirstLastPara="1" vertOverflow="ellipsis" vert="horz" wrap="square" lIns="38100" tIns="19050" rIns="38100" bIns="19050" anchor="ctr" anchorCtr="1">
                <a:spAutoFit/>
              </a:bodyPr>
              <a:lstStyle/>
              <a:p>
                <a:pPr>
                  <a:defRPr lang="ja-JP" sz="1400" b="1" i="0" u="none" strike="noStrike" kern="1200" spc="0" baseline="0">
                    <a:solidFill>
                      <a:schemeClr val="accent6"/>
                    </a:solidFill>
                    <a:latin typeface="Arial" panose="020B0604020202020204" pitchFamily="34" charset="0"/>
                    <a:ea typeface="+mn-ea"/>
                    <a:cs typeface="Arial" panose="020B0604020202020204" pitchFamily="34" charset="0"/>
                  </a:defRPr>
                </a:pPr>
                <a:endParaRPr lang="ja-JP"/>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ورقة1!$A$1:$C$1</c:f>
              <c:strCache>
                <c:ptCount val="3"/>
                <c:pt idx="0">
                  <c:v>Renewable Energy (Solar+Wind)</c:v>
                </c:pt>
                <c:pt idx="2">
                  <c:v>Natural Gas</c:v>
                </c:pt>
              </c:strCache>
            </c:strRef>
          </c:cat>
          <c:val>
            <c:numRef>
              <c:f>ورقة1!$A$2:$C$2</c:f>
              <c:numCache>
                <c:formatCode>General</c:formatCode>
                <c:ptCount val="3"/>
                <c:pt idx="0">
                  <c:v>1485</c:v>
                </c:pt>
                <c:pt idx="2">
                  <c:v>4000</c:v>
                </c:pt>
              </c:numCache>
            </c:numRef>
          </c:val>
          <c:extLst>
            <c:ext xmlns:c16="http://schemas.microsoft.com/office/drawing/2014/chart" uri="{C3380CC4-5D6E-409C-BE32-E72D297353CC}">
              <c16:uniqueId val="{00000006-D2B0-4102-9E20-10A0AF505D5F}"/>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64DE-4088-807A-914784CC4DB0}"/>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64DE-4088-807A-914784CC4DB0}"/>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64DE-4088-807A-914784CC4DB0}"/>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64DE-4088-807A-914784CC4DB0}"/>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8-2C72-4AB8-B0FD-DA2A9A1ABD33}"/>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2C72-4AB8-B0FD-DA2A9A1ABD33}"/>
              </c:ext>
            </c:extLst>
          </c:dPt>
          <c:dPt>
            <c:idx val="6"/>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A-2C72-4AB8-B0FD-DA2A9A1ABD33}"/>
              </c:ext>
            </c:extLst>
          </c:dPt>
          <c:dLbls>
            <c:dLbl>
              <c:idx val="0"/>
              <c:layout>
                <c:manualLayout>
                  <c:x val="0.10529090982082616"/>
                  <c:y val="0.14102737157855266"/>
                </c:manualLayout>
              </c:layout>
              <c:tx>
                <c:rich>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fld id="{EF316AEE-A989-4FD3-8341-AD7F88BB398C}" type="CATEGORYNAME">
                      <a:rPr lang="en-US" altLang="ja-JP"/>
                      <a:pPr>
                        <a:defRPr lang="ja-JP" sz="1400">
                          <a:latin typeface="Arial" panose="020B0604020202020204" pitchFamily="34" charset="0"/>
                          <a:cs typeface="Arial" panose="020B0604020202020204" pitchFamily="34" charset="0"/>
                        </a:defRPr>
                      </a:pPr>
                      <a:t>[分類名]</a:t>
                    </a:fld>
                    <a:r>
                      <a:rPr lang="en-US" baseline="0" dirty="0"/>
                      <a:t>
14%</a:t>
                    </a:r>
                  </a:p>
                </c:rich>
              </c:tx>
              <c:spPr>
                <a:noFill/>
                <a:ln>
                  <a:noFill/>
                </a:ln>
                <a:effectLst/>
              </c:spPr>
              <c:txPr>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4DE-4088-807A-914784CC4DB0}"/>
                </c:ext>
              </c:extLst>
            </c:dLbl>
            <c:dLbl>
              <c:idx val="1"/>
              <c:layout>
                <c:manualLayout>
                  <c:x val="-6.2258220736230635E-2"/>
                  <c:y val="-0.16303911084786293"/>
                </c:manualLayout>
              </c:layout>
              <c:tx>
                <c:rich>
                  <a:bodyPr rot="0" spcFirstLastPara="1" vertOverflow="ellipsis" vert="horz" wrap="square" lIns="38100" tIns="19050" rIns="38100" bIns="19050" anchor="ctr" anchorCtr="1">
                    <a:no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fld id="{DE9FD862-416A-4D40-A521-ACD5147DB897}" type="CATEGORYNAME">
                      <a:rPr lang="en-US" altLang="ja-JP"/>
                      <a:pPr>
                        <a:defRPr lang="ja-JP" sz="1400">
                          <a:solidFill>
                            <a:schemeClr val="accent1"/>
                          </a:solidFill>
                          <a:latin typeface="Arial" panose="020B0604020202020204" pitchFamily="34" charset="0"/>
                          <a:cs typeface="Arial" panose="020B0604020202020204" pitchFamily="34" charset="0"/>
                        </a:defRPr>
                      </a:pPr>
                      <a:t>[分類名]</a:t>
                    </a:fld>
                    <a:r>
                      <a:rPr lang="en-US" baseline="0" dirty="0"/>
                      <a:t>
49%</a:t>
                    </a:r>
                  </a:p>
                </c:rich>
              </c:tx>
              <c:spPr>
                <a:noFill/>
                <a:ln>
                  <a:noFill/>
                </a:ln>
                <a:effectLst/>
              </c:spPr>
              <c:txPr>
                <a:bodyPr rot="0" spcFirstLastPara="1" vertOverflow="ellipsis" vert="horz" wrap="square" lIns="38100" tIns="19050" rIns="38100" bIns="19050" anchor="ctr" anchorCtr="1">
                  <a:no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31652462758280214"/>
                      <c:h val="0.18049427815209096"/>
                    </c:manualLayout>
                  </c15:layout>
                  <c15:dlblFieldTable/>
                  <c15:showDataLabelsRange val="0"/>
                </c:ext>
                <c:ext xmlns:c16="http://schemas.microsoft.com/office/drawing/2014/chart" uri="{C3380CC4-5D6E-409C-BE32-E72D297353CC}">
                  <c16:uniqueId val="{00000003-64DE-4088-807A-914784CC4DB0}"/>
                </c:ext>
              </c:extLst>
            </c:dLbl>
            <c:dLbl>
              <c:idx val="2"/>
              <c:layout>
                <c:manualLayout>
                  <c:x val="2.7148840566573705E-2"/>
                  <c:y val="0.24489900147242563"/>
                </c:manualLayout>
              </c:layout>
              <c:tx>
                <c:rich>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fld id="{53E4F5B2-646B-4E18-B421-2A4F49826832}" type="CATEGORYNAME">
                      <a:rPr lang="en-US" altLang="ja-JP"/>
                      <a:pPr>
                        <a:defRPr lang="ja-JP" sz="1400">
                          <a:solidFill>
                            <a:schemeClr val="accent1"/>
                          </a:solidFill>
                          <a:latin typeface="Arial" panose="020B0604020202020204" pitchFamily="34" charset="0"/>
                          <a:cs typeface="Arial" panose="020B0604020202020204" pitchFamily="34" charset="0"/>
                        </a:defRPr>
                      </a:pPr>
                      <a:t>[分類名]</a:t>
                    </a:fld>
                    <a:r>
                      <a:rPr lang="en-US" baseline="0" dirty="0"/>
                      <a:t>
21.5%</a:t>
                    </a:r>
                  </a:p>
                </c:rich>
              </c:tx>
              <c:spPr>
                <a:noFill/>
                <a:ln>
                  <a:noFill/>
                </a:ln>
                <a:effectLst/>
              </c:spPr>
              <c:txPr>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30295657746124305"/>
                      <c:h val="0.21175946520111247"/>
                    </c:manualLayout>
                  </c15:layout>
                  <c15:dlblFieldTable/>
                  <c15:showDataLabelsRange val="0"/>
                </c:ext>
                <c:ext xmlns:c16="http://schemas.microsoft.com/office/drawing/2014/chart" uri="{C3380CC4-5D6E-409C-BE32-E72D297353CC}">
                  <c16:uniqueId val="{00000005-64DE-4088-807A-914784CC4DB0}"/>
                </c:ext>
              </c:extLst>
            </c:dLbl>
            <c:dLbl>
              <c:idx val="3"/>
              <c:layout>
                <c:manualLayout>
                  <c:x val="-0.10873877708360223"/>
                  <c:y val="0"/>
                </c:manualLayout>
              </c:layout>
              <c:tx>
                <c:rich>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fld id="{248F6120-F99C-45A2-A411-2EC2BAF0BDE1}" type="CATEGORYNAME">
                      <a:rPr lang="en-US" altLang="ja-JP"/>
                      <a:pPr>
                        <a:defRPr lang="ja-JP" sz="1400">
                          <a:solidFill>
                            <a:schemeClr val="accent1"/>
                          </a:solidFill>
                          <a:latin typeface="Arial" panose="020B0604020202020204" pitchFamily="34" charset="0"/>
                          <a:cs typeface="Arial" panose="020B0604020202020204" pitchFamily="34" charset="0"/>
                        </a:defRPr>
                      </a:pPr>
                      <a:t>[分類名]</a:t>
                    </a:fld>
                    <a:r>
                      <a:rPr lang="en-US" baseline="0" dirty="0"/>
                      <a:t>
15.5%</a:t>
                    </a:r>
                  </a:p>
                </c:rich>
              </c:tx>
              <c:spPr>
                <a:noFill/>
                <a:ln>
                  <a:noFill/>
                </a:ln>
                <a:effectLst/>
              </c:spPr>
              <c:txPr>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25736025702956611"/>
                      <c:h val="0.33523090863642047"/>
                    </c:manualLayout>
                  </c15:layout>
                  <c15:dlblFieldTable/>
                  <c15:showDataLabelsRange val="0"/>
                </c:ext>
                <c:ext xmlns:c16="http://schemas.microsoft.com/office/drawing/2014/chart" uri="{C3380CC4-5D6E-409C-BE32-E72D297353CC}">
                  <c16:uniqueId val="{00000007-64DE-4088-807A-914784CC4DB0}"/>
                </c:ext>
              </c:extLst>
            </c:dLbl>
            <c:dLbl>
              <c:idx val="4"/>
              <c:spPr>
                <a:noFill/>
                <a:ln>
                  <a:noFill/>
                </a:ln>
                <a:effectLst/>
              </c:spPr>
              <c:txPr>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outEnd"/>
              <c:showLegendKey val="0"/>
              <c:showVal val="0"/>
              <c:showCatName val="1"/>
              <c:showSerName val="0"/>
              <c:showPercent val="1"/>
              <c:showBubbleSize val="0"/>
              <c:extLst>
                <c:ext xmlns:c16="http://schemas.microsoft.com/office/drawing/2014/chart" uri="{C3380CC4-5D6E-409C-BE32-E72D297353CC}">
                  <c16:uniqueId val="{00000008-2C72-4AB8-B0FD-DA2A9A1ABD33}"/>
                </c:ext>
              </c:extLst>
            </c:dLbl>
            <c:dLbl>
              <c:idx val="5"/>
              <c:spPr>
                <a:noFill/>
                <a:ln>
                  <a:noFill/>
                </a:ln>
                <a:effectLst/>
              </c:spPr>
              <c:txPr>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outEnd"/>
              <c:showLegendKey val="0"/>
              <c:showVal val="0"/>
              <c:showCatName val="1"/>
              <c:showSerName val="0"/>
              <c:showPercent val="1"/>
              <c:showBubbleSize val="0"/>
              <c:extLst>
                <c:ext xmlns:c16="http://schemas.microsoft.com/office/drawing/2014/chart" uri="{C3380CC4-5D6E-409C-BE32-E72D297353CC}">
                  <c16:uniqueId val="{00000009-2C72-4AB8-B0FD-DA2A9A1ABD33}"/>
                </c:ext>
              </c:extLst>
            </c:dLbl>
            <c:dLbl>
              <c:idx val="6"/>
              <c:spPr>
                <a:noFill/>
                <a:ln>
                  <a:noFill/>
                </a:ln>
                <a:effectLst/>
              </c:spPr>
              <c:txPr>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outEnd"/>
              <c:showLegendKey val="0"/>
              <c:showVal val="0"/>
              <c:showCatName val="1"/>
              <c:showSerName val="0"/>
              <c:showPercent val="1"/>
              <c:showBubbleSize val="0"/>
              <c:extLst>
                <c:ext xmlns:c16="http://schemas.microsoft.com/office/drawing/2014/chart" uri="{C3380CC4-5D6E-409C-BE32-E72D297353CC}">
                  <c16:uniqueId val="{0000000A-2C72-4AB8-B0FD-DA2A9A1ABD33}"/>
                </c:ext>
              </c:extLst>
            </c:dLbl>
            <c:spPr>
              <a:noFill/>
              <a:ln>
                <a:noFill/>
              </a:ln>
              <a:effectLst/>
            </c:spPr>
            <c:txPr>
              <a:bodyPr rot="0" spcFirstLastPara="1" vertOverflow="ellipsis" vert="horz" wrap="square" lIns="38100" tIns="19050" rIns="38100" bIns="19050" anchor="ctr" anchorCtr="1">
                <a:spAutoFit/>
              </a:bodyPr>
              <a:lstStyle/>
              <a:p>
                <a:pPr>
                  <a:defRPr lang="ja-JP" sz="14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'Total final consumption (TFC) b'!$B$4:$H$4</c:f>
              <c:strCache>
                <c:ptCount val="4"/>
                <c:pt idx="0">
                  <c:v>Industrial</c:v>
                </c:pt>
                <c:pt idx="1">
                  <c:v>Transport</c:v>
                </c:pt>
                <c:pt idx="2">
                  <c:v>Household</c:v>
                </c:pt>
                <c:pt idx="3">
                  <c:v>Services &amp; Others</c:v>
                </c:pt>
              </c:strCache>
            </c:strRef>
          </c:cat>
          <c:val>
            <c:numRef>
              <c:f>'Total final consumption (TFC) b'!$B$11:$H$11</c:f>
              <c:numCache>
                <c:formatCode>General</c:formatCode>
                <c:ptCount val="7"/>
                <c:pt idx="0">
                  <c:v>954</c:v>
                </c:pt>
                <c:pt idx="1">
                  <c:v>3363</c:v>
                </c:pt>
                <c:pt idx="2">
                  <c:v>1463</c:v>
                </c:pt>
                <c:pt idx="3">
                  <c:v>981</c:v>
                </c:pt>
              </c:numCache>
            </c:numRef>
          </c:val>
          <c:extLst>
            <c:ext xmlns:c16="http://schemas.microsoft.com/office/drawing/2014/chart" uri="{C3380CC4-5D6E-409C-BE32-E72D297353CC}">
              <c16:uniqueId val="{0000000E-64DE-4088-807A-914784CC4DB0}"/>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675E-4F26-9A63-A8AF7D9AC111}"/>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675E-4F26-9A63-A8AF7D9AC111}"/>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675E-4F26-9A63-A8AF7D9AC111}"/>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675E-4F26-9A63-A8AF7D9AC111}"/>
              </c:ext>
            </c:extLst>
          </c:dPt>
          <c:dPt>
            <c:idx val="4"/>
            <c:bubble3D val="0"/>
            <c:spPr>
              <a:solidFill>
                <a:srgbClr val="7030A0"/>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675E-4F26-9A63-A8AF7D9AC111}"/>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675E-4F26-9A63-A8AF7D9AC111}"/>
              </c:ext>
            </c:extLst>
          </c:dPt>
          <c:dLbls>
            <c:dLbl>
              <c:idx val="0"/>
              <c:tx>
                <c:rich>
                  <a:bodyPr rot="0" spcFirstLastPara="1" vertOverflow="ellipsis" vert="horz" wrap="square" lIns="38100" tIns="19050" rIns="38100" bIns="19050" anchor="ctr" anchorCtr="1">
                    <a:spAutoFit/>
                  </a:bodyPr>
                  <a:lstStyle/>
                  <a:p>
                    <a:pPr>
                      <a:defRPr lang="ja-JP" sz="1400" b="0" i="0" u="none" strike="noStrike" kern="1200" spc="0" baseline="0">
                        <a:solidFill>
                          <a:schemeClr val="accent1"/>
                        </a:solidFill>
                        <a:latin typeface="Arial" panose="020B0604020202020204" pitchFamily="34" charset="0"/>
                        <a:ea typeface="+mn-ea"/>
                        <a:cs typeface="Arial" panose="020B0604020202020204" pitchFamily="34" charset="0"/>
                      </a:defRPr>
                    </a:pPr>
                    <a:fld id="{2AA190CA-6719-4877-810F-7C8886919A4D}" type="CATEGORYNAME">
                      <a:rPr lang="en-US" altLang="ja-JP"/>
                      <a:pPr>
                        <a:defRPr lang="ja-JP" sz="1400" b="0">
                          <a:latin typeface="Arial" panose="020B0604020202020204" pitchFamily="34" charset="0"/>
                          <a:cs typeface="Arial" panose="020B0604020202020204" pitchFamily="34" charset="0"/>
                        </a:defRPr>
                      </a:pPr>
                      <a:t>[分類名]</a:t>
                    </a:fld>
                    <a:r>
                      <a:rPr lang="en-US" baseline="0" dirty="0"/>
                      <a:t>
35%</a:t>
                    </a:r>
                  </a:p>
                </c:rich>
              </c:tx>
              <c:spPr>
                <a:noFill/>
                <a:ln>
                  <a:noFill/>
                </a:ln>
                <a:effectLst/>
              </c:spPr>
              <c:txPr>
                <a:bodyPr rot="0" spcFirstLastPara="1" vertOverflow="ellipsis" vert="horz" wrap="square" lIns="38100" tIns="19050" rIns="38100" bIns="19050" anchor="ctr" anchorCtr="1">
                  <a:spAutoFit/>
                </a:bodyPr>
                <a:lstStyle/>
                <a:p>
                  <a:pPr>
                    <a:defRPr lang="ja-JP" sz="1400" b="0"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75E-4F26-9A63-A8AF7D9AC111}"/>
                </c:ext>
              </c:extLst>
            </c:dLbl>
            <c:dLbl>
              <c:idx val="1"/>
              <c:delete val="1"/>
              <c:extLst>
                <c:ext xmlns:c15="http://schemas.microsoft.com/office/drawing/2012/chart" uri="{CE6537A1-D6FC-4f65-9D91-7224C49458BB}"/>
                <c:ext xmlns:c16="http://schemas.microsoft.com/office/drawing/2014/chart" uri="{C3380CC4-5D6E-409C-BE32-E72D297353CC}">
                  <c16:uniqueId val="{00000003-675E-4F26-9A63-A8AF7D9AC111}"/>
                </c:ext>
              </c:extLst>
            </c:dLbl>
            <c:dLbl>
              <c:idx val="2"/>
              <c:layout>
                <c:manualLayout>
                  <c:x val="5.967514181955947E-2"/>
                  <c:y val="-0.12061137393255884"/>
                </c:manualLayout>
              </c:layout>
              <c:tx>
                <c:rich>
                  <a:bodyPr rot="0" spcFirstLastPara="1" vertOverflow="ellipsis" vert="horz" wrap="square" lIns="38100" tIns="19050" rIns="38100" bIns="19050" anchor="ctr" anchorCtr="1">
                    <a:spAutoFit/>
                  </a:bodyPr>
                  <a:lstStyle/>
                  <a:p>
                    <a:pPr>
                      <a:defRPr lang="ja-JP" sz="1400" b="0" i="0" u="none" strike="noStrike" kern="1200" spc="0" baseline="0">
                        <a:solidFill>
                          <a:schemeClr val="accent1"/>
                        </a:solidFill>
                        <a:latin typeface="Arial" panose="020B0604020202020204" pitchFamily="34" charset="0"/>
                        <a:ea typeface="+mn-ea"/>
                        <a:cs typeface="Arial" panose="020B0604020202020204" pitchFamily="34" charset="0"/>
                      </a:defRPr>
                    </a:pPr>
                    <a:fld id="{F5C171F5-4CEC-4321-97E5-9FC1D3F73F57}" type="CATEGORYNAME">
                      <a:rPr lang="en-US" altLang="ja-JP"/>
                      <a:pPr>
                        <a:defRPr lang="ja-JP" sz="1400" b="0">
                          <a:solidFill>
                            <a:schemeClr val="accent1"/>
                          </a:solidFill>
                          <a:latin typeface="Arial" panose="020B0604020202020204" pitchFamily="34" charset="0"/>
                          <a:cs typeface="Arial" panose="020B0604020202020204" pitchFamily="34" charset="0"/>
                        </a:defRPr>
                      </a:pPr>
                      <a:t>[分類名]</a:t>
                    </a:fld>
                    <a:r>
                      <a:rPr lang="en-US" baseline="0" dirty="0"/>
                      <a:t>
8%</a:t>
                    </a:r>
                  </a:p>
                </c:rich>
              </c:tx>
              <c:spPr>
                <a:noFill/>
                <a:ln>
                  <a:noFill/>
                </a:ln>
                <a:effectLst/>
              </c:spPr>
              <c:txPr>
                <a:bodyPr rot="0" spcFirstLastPara="1" vertOverflow="ellipsis" vert="horz" wrap="square" lIns="38100" tIns="19050" rIns="38100" bIns="19050" anchor="ctr" anchorCtr="1">
                  <a:spAutoFit/>
                </a:bodyPr>
                <a:lstStyle/>
                <a:p>
                  <a:pPr>
                    <a:defRPr lang="ja-JP" sz="1400" b="0"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22559603640080073"/>
                      <c:h val="0.24096274140748924"/>
                    </c:manualLayout>
                  </c15:layout>
                  <c15:dlblFieldTable/>
                  <c15:showDataLabelsRange val="0"/>
                </c:ext>
                <c:ext xmlns:c16="http://schemas.microsoft.com/office/drawing/2014/chart" uri="{C3380CC4-5D6E-409C-BE32-E72D297353CC}">
                  <c16:uniqueId val="{00000005-675E-4F26-9A63-A8AF7D9AC111}"/>
                </c:ext>
              </c:extLst>
            </c:dLbl>
            <c:dLbl>
              <c:idx val="3"/>
              <c:layout>
                <c:manualLayout>
                  <c:x val="-6.1594141196456217E-2"/>
                  <c:y val="-1.8492635677694072E-7"/>
                </c:manualLayout>
              </c:layout>
              <c:tx>
                <c:rich>
                  <a:bodyPr rot="0" spcFirstLastPara="1" vertOverflow="ellipsis" vert="horz" wrap="square" lIns="38100" tIns="19050" rIns="38100" bIns="19050" anchor="ctr" anchorCtr="1">
                    <a:noAutofit/>
                  </a:bodyPr>
                  <a:lstStyle/>
                  <a:p>
                    <a:pPr>
                      <a:defRPr lang="ja-JP" sz="1400" b="0" i="0" u="none" strike="noStrike" kern="1200" spc="0" baseline="0">
                        <a:solidFill>
                          <a:schemeClr val="accent1"/>
                        </a:solidFill>
                        <a:latin typeface="Arial" panose="020B0604020202020204" pitchFamily="34" charset="0"/>
                        <a:ea typeface="+mn-ea"/>
                        <a:cs typeface="Arial" panose="020B0604020202020204" pitchFamily="34" charset="0"/>
                      </a:defRPr>
                    </a:pPr>
                    <a:r>
                      <a:rPr lang="en-US" dirty="0"/>
                      <a:t>Coke</a:t>
                    </a:r>
                    <a:r>
                      <a:rPr lang="en-US" baseline="0" dirty="0"/>
                      <a:t>
</a:t>
                    </a:r>
                    <a:fld id="{13A235D4-87FE-462F-ADF9-83066737D362}" type="PERCENTAGE">
                      <a:rPr lang="en-US" altLang="ja-JP" baseline="0"/>
                      <a:pPr>
                        <a:defRPr lang="ja-JP" sz="1400" b="0">
                          <a:solidFill>
                            <a:schemeClr val="accent1"/>
                          </a:solidFill>
                          <a:latin typeface="Arial" panose="020B0604020202020204" pitchFamily="34" charset="0"/>
                          <a:cs typeface="Arial" panose="020B0604020202020204" pitchFamily="34" charset="0"/>
                        </a:defRPr>
                      </a:pPr>
                      <a:t>[パーセンテージ]</a:t>
                    </a:fld>
                    <a:endParaRPr lang="en-US" baseline="0" dirty="0"/>
                  </a:p>
                </c:rich>
              </c:tx>
              <c:spPr>
                <a:noFill/>
                <a:ln>
                  <a:noFill/>
                </a:ln>
                <a:effectLst/>
              </c:spPr>
              <c:txPr>
                <a:bodyPr rot="0" spcFirstLastPara="1" vertOverflow="ellipsis" vert="horz" wrap="square" lIns="38100" tIns="19050" rIns="38100" bIns="19050" anchor="ctr" anchorCtr="1">
                  <a:noAutofit/>
                </a:bodyPr>
                <a:lstStyle/>
                <a:p>
                  <a:pPr>
                    <a:defRPr lang="ja-JP" sz="1400" b="0" i="0" u="none" strike="noStrike" kern="1200" spc="0" baseline="0">
                      <a:solidFill>
                        <a:schemeClr val="accent1"/>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6902943562149007"/>
                      <c:h val="0.21794680704303121"/>
                    </c:manualLayout>
                  </c15:layout>
                  <c15:dlblFieldTable/>
                  <c15:showDataLabelsRange val="0"/>
                </c:ext>
                <c:ext xmlns:c16="http://schemas.microsoft.com/office/drawing/2014/chart" uri="{C3380CC4-5D6E-409C-BE32-E72D297353CC}">
                  <c16:uniqueId val="{00000007-675E-4F26-9A63-A8AF7D9AC111}"/>
                </c:ext>
              </c:extLst>
            </c:dLbl>
            <c:dLbl>
              <c:idx val="4"/>
              <c:tx>
                <c:rich>
                  <a:bodyPr rot="0" spcFirstLastPara="1" vertOverflow="ellipsis" vert="horz" wrap="square" lIns="38100" tIns="19050" rIns="38100" bIns="19050" anchor="ctr" anchorCtr="1">
                    <a:spAutoFit/>
                  </a:bodyPr>
                  <a:lstStyle/>
                  <a:p>
                    <a:pPr>
                      <a:defRPr lang="ja-JP" sz="1400" b="0" i="0" u="none" strike="noStrike" kern="1200" spc="0" baseline="0">
                        <a:solidFill>
                          <a:schemeClr val="accent1"/>
                        </a:solidFill>
                        <a:latin typeface="Arial" panose="020B0604020202020204" pitchFamily="34" charset="0"/>
                        <a:ea typeface="+mn-ea"/>
                        <a:cs typeface="Arial" panose="020B0604020202020204" pitchFamily="34" charset="0"/>
                      </a:defRPr>
                    </a:pPr>
                    <a:fld id="{4D3C19F1-AB3A-4D47-AF63-B6B9E24C71C5}" type="CATEGORYNAME">
                      <a:rPr lang="en-US" altLang="ja-JP" sz="1400" b="0">
                        <a:solidFill>
                          <a:srgbClr val="7030A0"/>
                        </a:solidFill>
                        <a:latin typeface="Arial" panose="020B0604020202020204" pitchFamily="34" charset="0"/>
                        <a:cs typeface="Arial" panose="020B0604020202020204" pitchFamily="34" charset="0"/>
                      </a:rPr>
                      <a:pPr>
                        <a:defRPr lang="ja-JP" sz="1400" b="0">
                          <a:solidFill>
                            <a:schemeClr val="accent1"/>
                          </a:solidFill>
                          <a:latin typeface="Arial" panose="020B0604020202020204" pitchFamily="34" charset="0"/>
                          <a:cs typeface="Arial" panose="020B0604020202020204" pitchFamily="34" charset="0"/>
                        </a:defRPr>
                      </a:pPr>
                      <a:t>[分類名]</a:t>
                    </a:fld>
                    <a:r>
                      <a:rPr lang="en-US" sz="1400" b="0" baseline="0" dirty="0">
                        <a:latin typeface="Arial" panose="020B0604020202020204" pitchFamily="34" charset="0"/>
                        <a:cs typeface="Arial" panose="020B0604020202020204" pitchFamily="34" charset="0"/>
                      </a:rPr>
                      <a:t>
</a:t>
                    </a:r>
                    <a:r>
                      <a:rPr lang="en-US" sz="1400" b="0" baseline="0" dirty="0">
                        <a:solidFill>
                          <a:srgbClr val="7030A0"/>
                        </a:solidFill>
                        <a:latin typeface="Arial" panose="020B0604020202020204" pitchFamily="34" charset="0"/>
                        <a:cs typeface="Arial" panose="020B0604020202020204" pitchFamily="34" charset="0"/>
                      </a:rPr>
                      <a:t>54%</a:t>
                    </a:r>
                  </a:p>
                </c:rich>
              </c:tx>
              <c:spPr>
                <a:noFill/>
                <a:ln>
                  <a:noFill/>
                </a:ln>
                <a:effectLst/>
              </c:spPr>
              <c:txPr>
                <a:bodyPr rot="0" spcFirstLastPara="1" vertOverflow="ellipsis" vert="horz" wrap="square" lIns="38100" tIns="19050" rIns="38100" bIns="19050" anchor="ctr" anchorCtr="1">
                  <a:spAutoFit/>
                </a:bodyPr>
                <a:lstStyle/>
                <a:p>
                  <a:pPr>
                    <a:defRPr lang="ja-JP" sz="1400" b="0"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675E-4F26-9A63-A8AF7D9AC111}"/>
                </c:ext>
              </c:extLst>
            </c:dLbl>
            <c:dLbl>
              <c:idx val="5"/>
              <c:layout>
                <c:manualLayout>
                  <c:x val="-0.17776288903419935"/>
                  <c:y val="4.6971294621342939E-3"/>
                </c:manualLayout>
              </c:layout>
              <c:spPr>
                <a:noFill/>
                <a:ln>
                  <a:noFill/>
                </a:ln>
                <a:effectLst/>
              </c:spPr>
              <c:txPr>
                <a:bodyPr rot="0" spcFirstLastPara="1" vertOverflow="ellipsis" vert="horz" wrap="square" lIns="38100" tIns="19050" rIns="38100" bIns="19050" anchor="ctr" anchorCtr="1">
                  <a:spAutoFit/>
                </a:bodyPr>
                <a:lstStyle/>
                <a:p>
                  <a:pPr>
                    <a:defRPr lang="ja-JP" sz="1400" b="0" i="0" u="none" strike="noStrike" kern="1200" spc="0" baseline="0">
                      <a:solidFill>
                        <a:schemeClr val="accent6"/>
                      </a:solidFill>
                      <a:latin typeface="Arial" panose="020B0604020202020204" pitchFamily="34" charset="0"/>
                      <a:ea typeface="+mn-ea"/>
                      <a:cs typeface="Arial" panose="020B0604020202020204" pitchFamily="34" charset="0"/>
                    </a:defRPr>
                  </a:pPr>
                  <a:endParaRPr lang="ja-JP"/>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675E-4F26-9A63-A8AF7D9AC111}"/>
                </c:ext>
              </c:extLst>
            </c:dLbl>
            <c:spPr>
              <a:noFill/>
              <a:ln>
                <a:noFill/>
              </a:ln>
              <a:effectLst/>
            </c:spPr>
            <c:txPr>
              <a:bodyPr rot="0" spcFirstLastPara="1" vertOverflow="ellipsis" vert="horz" wrap="square" lIns="38100" tIns="19050" rIns="38100" bIns="19050" anchor="ctr" anchorCtr="1">
                <a:spAutoFit/>
              </a:bodyPr>
              <a:lstStyle/>
              <a:p>
                <a:pPr>
                  <a:defRPr lang="ja-JP" sz="1400" b="0" i="0" u="none" strike="noStrike" kern="1200" spc="0" baseline="0">
                    <a:solidFill>
                      <a:schemeClr val="accent1"/>
                    </a:solidFill>
                    <a:latin typeface="Arial" panose="020B0604020202020204" pitchFamily="34" charset="0"/>
                    <a:ea typeface="+mn-ea"/>
                    <a:cs typeface="Arial" panose="020B0604020202020204" pitchFamily="34" charset="0"/>
                  </a:defRPr>
                </a:pPr>
                <a:endParaRPr lang="ja-JP"/>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'Total energy supply (TES) by so'!$B$5:$G$5</c:f>
              <c:strCache>
                <c:ptCount val="6"/>
                <c:pt idx="0">
                  <c:v>Natural gas</c:v>
                </c:pt>
                <c:pt idx="2">
                  <c:v>Renewable Energy</c:v>
                </c:pt>
                <c:pt idx="3">
                  <c:v>Coke</c:v>
                </c:pt>
                <c:pt idx="4">
                  <c:v>Oil</c:v>
                </c:pt>
                <c:pt idx="5">
                  <c:v>Coal</c:v>
                </c:pt>
              </c:strCache>
            </c:strRef>
          </c:cat>
          <c:val>
            <c:numRef>
              <c:f>'Total energy supply (TES) by so'!$B$12:$G$12</c:f>
              <c:numCache>
                <c:formatCode>General</c:formatCode>
                <c:ptCount val="6"/>
                <c:pt idx="0">
                  <c:v>3438</c:v>
                </c:pt>
                <c:pt idx="2">
                  <c:v>753</c:v>
                </c:pt>
                <c:pt idx="3">
                  <c:v>92</c:v>
                </c:pt>
                <c:pt idx="4">
                  <c:v>5225</c:v>
                </c:pt>
                <c:pt idx="5">
                  <c:v>205</c:v>
                </c:pt>
              </c:numCache>
            </c:numRef>
          </c:val>
          <c:extLst>
            <c:ext xmlns:c16="http://schemas.microsoft.com/office/drawing/2014/chart" uri="{C3380CC4-5D6E-409C-BE32-E72D297353CC}">
              <c16:uniqueId val="{0000000C-675E-4F26-9A63-A8AF7D9AC111}"/>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1C8C79D-30AA-44F1-8BA8-56317FBEC529}"/>
              </a:ext>
            </a:extLst>
          </p:cNvPr>
          <p:cNvSpPr>
            <a:spLocks noGrp="1" noChangeArrowheads="1"/>
          </p:cNvSpPr>
          <p:nvPr>
            <p:ph type="hdr" sz="quarter"/>
          </p:nvPr>
        </p:nvSpPr>
        <p:spPr bwMode="auto">
          <a:xfrm>
            <a:off x="0" y="0"/>
            <a:ext cx="2919413" cy="493713"/>
          </a:xfrm>
          <a:prstGeom prst="rect">
            <a:avLst/>
          </a:prstGeom>
          <a:noFill/>
          <a:ln>
            <a:noFill/>
          </a:ln>
        </p:spPr>
        <p:txBody>
          <a:bodyPr vert="horz" wrap="square" lIns="91427" tIns="45713" rIns="91427" bIns="45713" numCol="1" anchor="t" anchorCtr="0" compatLnSpc="1">
            <a:prstTxWarp prst="textNoShape">
              <a:avLst/>
            </a:prstTxWarp>
          </a:bodyPr>
          <a:lstStyle>
            <a:lvl1pPr defTabSz="914499" eaLnBrk="1" hangingPunct="1">
              <a:defRPr sz="1200">
                <a:latin typeface="Calibri" pitchFamily="34" charset="0"/>
                <a:ea typeface="ＭＳ Ｐゴシック" charset="-128"/>
              </a:defRPr>
            </a:lvl1pPr>
          </a:lstStyle>
          <a:p>
            <a:pPr>
              <a:defRPr/>
            </a:pPr>
            <a:endParaRPr lang="en-US" altLang="ja-JP"/>
          </a:p>
        </p:txBody>
      </p:sp>
      <p:sp>
        <p:nvSpPr>
          <p:cNvPr id="18435" name="Rectangle 3">
            <a:extLst>
              <a:ext uri="{FF2B5EF4-FFF2-40B4-BE49-F238E27FC236}">
                <a16:creationId xmlns:a16="http://schemas.microsoft.com/office/drawing/2014/main" id="{8CB5732F-8403-411C-9F78-1BFB8C3482AA}"/>
              </a:ext>
            </a:extLst>
          </p:cNvPr>
          <p:cNvSpPr>
            <a:spLocks noGrp="1" noChangeArrowheads="1"/>
          </p:cNvSpPr>
          <p:nvPr>
            <p:ph type="dt" sz="quarter" idx="1"/>
          </p:nvPr>
        </p:nvSpPr>
        <p:spPr bwMode="auto">
          <a:xfrm>
            <a:off x="3814763" y="0"/>
            <a:ext cx="2919412" cy="493713"/>
          </a:xfrm>
          <a:prstGeom prst="rect">
            <a:avLst/>
          </a:prstGeom>
          <a:noFill/>
          <a:ln>
            <a:noFill/>
          </a:ln>
        </p:spPr>
        <p:txBody>
          <a:bodyPr vert="horz" wrap="square" lIns="91427" tIns="45713" rIns="91427" bIns="45713" numCol="1" anchor="t" anchorCtr="0" compatLnSpc="1">
            <a:prstTxWarp prst="textNoShape">
              <a:avLst/>
            </a:prstTxWarp>
          </a:bodyPr>
          <a:lstStyle>
            <a:lvl1pPr algn="r" defTabSz="914499" eaLnBrk="1" hangingPunct="1">
              <a:defRPr sz="1200">
                <a:latin typeface="Calibri" pitchFamily="34" charset="0"/>
                <a:ea typeface="ＭＳ Ｐゴシック" charset="-128"/>
              </a:defRPr>
            </a:lvl1pPr>
          </a:lstStyle>
          <a:p>
            <a:pPr>
              <a:defRPr/>
            </a:pPr>
            <a:fld id="{6B387864-FB05-4555-ACBD-F7719E58BBD6}" type="datetimeFigureOut">
              <a:rPr lang="ja-JP" altLang="en-US"/>
              <a:pPr>
                <a:defRPr/>
              </a:pPr>
              <a:t>2026/2/3</a:t>
            </a:fld>
            <a:endParaRPr lang="en-US" altLang="ja-JP"/>
          </a:p>
        </p:txBody>
      </p:sp>
      <p:sp>
        <p:nvSpPr>
          <p:cNvPr id="18436" name="Rectangle 4">
            <a:extLst>
              <a:ext uri="{FF2B5EF4-FFF2-40B4-BE49-F238E27FC236}">
                <a16:creationId xmlns:a16="http://schemas.microsoft.com/office/drawing/2014/main" id="{CF753FF4-8DF0-4995-8FD2-1B3E5A23693B}"/>
              </a:ext>
            </a:extLst>
          </p:cNvPr>
          <p:cNvSpPr>
            <a:spLocks noGrp="1" noChangeArrowheads="1"/>
          </p:cNvSpPr>
          <p:nvPr>
            <p:ph type="ftr" sz="quarter" idx="2"/>
          </p:nvPr>
        </p:nvSpPr>
        <p:spPr bwMode="auto">
          <a:xfrm>
            <a:off x="0" y="9371013"/>
            <a:ext cx="2919413" cy="493712"/>
          </a:xfrm>
          <a:prstGeom prst="rect">
            <a:avLst/>
          </a:prstGeom>
          <a:noFill/>
          <a:ln>
            <a:noFill/>
          </a:ln>
        </p:spPr>
        <p:txBody>
          <a:bodyPr vert="horz" wrap="square" lIns="91427" tIns="45713" rIns="91427" bIns="45713" numCol="1" anchor="b" anchorCtr="0" compatLnSpc="1">
            <a:prstTxWarp prst="textNoShape">
              <a:avLst/>
            </a:prstTxWarp>
          </a:bodyPr>
          <a:lstStyle>
            <a:lvl1pPr defTabSz="914499" eaLnBrk="1" hangingPunct="1">
              <a:defRPr sz="1200">
                <a:latin typeface="Calibri" pitchFamily="34" charset="0"/>
                <a:ea typeface="ＭＳ Ｐゴシック" charset="-128"/>
              </a:defRPr>
            </a:lvl1pPr>
          </a:lstStyle>
          <a:p>
            <a:pPr>
              <a:defRPr/>
            </a:pPr>
            <a:endParaRPr lang="en-US" altLang="ja-JP"/>
          </a:p>
        </p:txBody>
      </p:sp>
      <p:sp>
        <p:nvSpPr>
          <p:cNvPr id="18437" name="Rectangle 5">
            <a:extLst>
              <a:ext uri="{FF2B5EF4-FFF2-40B4-BE49-F238E27FC236}">
                <a16:creationId xmlns:a16="http://schemas.microsoft.com/office/drawing/2014/main" id="{05D5EEA5-6EAD-47D8-BD63-BDF940404630}"/>
              </a:ext>
            </a:extLst>
          </p:cNvPr>
          <p:cNvSpPr>
            <a:spLocks noGrp="1" noChangeArrowheads="1"/>
          </p:cNvSpPr>
          <p:nvPr>
            <p:ph type="sldNum" sz="quarter" idx="3"/>
          </p:nvPr>
        </p:nvSpPr>
        <p:spPr bwMode="auto">
          <a:xfrm>
            <a:off x="3814763" y="9371013"/>
            <a:ext cx="2919412" cy="493712"/>
          </a:xfrm>
          <a:prstGeom prst="rect">
            <a:avLst/>
          </a:prstGeom>
          <a:noFill/>
          <a:ln>
            <a:noFill/>
          </a:ln>
        </p:spPr>
        <p:txBody>
          <a:bodyPr vert="horz" wrap="square" lIns="91427" tIns="45713" rIns="91427" bIns="45713" numCol="1" anchor="b" anchorCtr="0" compatLnSpc="1">
            <a:prstTxWarp prst="textNoShape">
              <a:avLst/>
            </a:prstTxWarp>
          </a:bodyPr>
          <a:lstStyle>
            <a:lvl1pPr algn="r" eaLnBrk="1" hangingPunct="1">
              <a:defRPr sz="1200">
                <a:latin typeface="Calibri" panose="020F0502020204030204" pitchFamily="34" charset="0"/>
              </a:defRPr>
            </a:lvl1pPr>
          </a:lstStyle>
          <a:p>
            <a:fld id="{1E0A89BC-7D4D-4E11-B205-EFD542183A7C}" type="slidenum">
              <a:rPr lang="ja-JP" altLang="en-US"/>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A7CDA2E2-E468-47DE-8EBA-D46CEEC57F63}"/>
              </a:ext>
            </a:extLst>
          </p:cNvPr>
          <p:cNvSpPr>
            <a:spLocks noGrp="1"/>
          </p:cNvSpPr>
          <p:nvPr>
            <p:ph type="hdr" sz="quarter"/>
          </p:nvPr>
        </p:nvSpPr>
        <p:spPr bwMode="auto">
          <a:xfrm>
            <a:off x="0" y="0"/>
            <a:ext cx="2919413" cy="493713"/>
          </a:xfrm>
          <a:prstGeom prst="rect">
            <a:avLst/>
          </a:prstGeom>
          <a:noFill/>
          <a:ln>
            <a:noFill/>
          </a:ln>
        </p:spPr>
        <p:txBody>
          <a:bodyPr vert="horz" wrap="square" lIns="91427" tIns="45713" rIns="91427" bIns="45713" numCol="1" anchor="t" anchorCtr="0" compatLnSpc="1">
            <a:prstTxWarp prst="textNoShape">
              <a:avLst/>
            </a:prstTxWarp>
          </a:bodyPr>
          <a:lstStyle>
            <a:lvl1pPr defTabSz="914499" eaLnBrk="1" hangingPunct="1">
              <a:defRPr sz="1200">
                <a:latin typeface="Calibri" pitchFamily="34" charset="0"/>
                <a:ea typeface="ＭＳ Ｐゴシック" charset="-128"/>
              </a:defRPr>
            </a:lvl1pPr>
          </a:lstStyle>
          <a:p>
            <a:pPr>
              <a:defRPr/>
            </a:pPr>
            <a:endParaRPr lang="ja-JP" altLang="en-US"/>
          </a:p>
        </p:txBody>
      </p:sp>
      <p:sp>
        <p:nvSpPr>
          <p:cNvPr id="3" name="日付プレースホルダ 2">
            <a:extLst>
              <a:ext uri="{FF2B5EF4-FFF2-40B4-BE49-F238E27FC236}">
                <a16:creationId xmlns:a16="http://schemas.microsoft.com/office/drawing/2014/main" id="{A5C92FD4-0482-4FB9-928B-8E2D2B205B3A}"/>
              </a:ext>
            </a:extLst>
          </p:cNvPr>
          <p:cNvSpPr>
            <a:spLocks noGrp="1"/>
          </p:cNvSpPr>
          <p:nvPr>
            <p:ph type="dt" idx="1"/>
          </p:nvPr>
        </p:nvSpPr>
        <p:spPr bwMode="auto">
          <a:xfrm>
            <a:off x="3814763" y="0"/>
            <a:ext cx="2919412" cy="493713"/>
          </a:xfrm>
          <a:prstGeom prst="rect">
            <a:avLst/>
          </a:prstGeom>
          <a:noFill/>
          <a:ln>
            <a:noFill/>
          </a:ln>
        </p:spPr>
        <p:txBody>
          <a:bodyPr vert="horz" wrap="square" lIns="91427" tIns="45713" rIns="91427" bIns="45713" numCol="1" anchor="t" anchorCtr="0" compatLnSpc="1">
            <a:prstTxWarp prst="textNoShape">
              <a:avLst/>
            </a:prstTxWarp>
          </a:bodyPr>
          <a:lstStyle>
            <a:lvl1pPr algn="r" defTabSz="914499" eaLnBrk="1" hangingPunct="1">
              <a:defRPr sz="1200">
                <a:latin typeface="Calibri" pitchFamily="34" charset="0"/>
                <a:ea typeface="ＭＳ Ｐゴシック" charset="-128"/>
              </a:defRPr>
            </a:lvl1pPr>
          </a:lstStyle>
          <a:p>
            <a:pPr>
              <a:defRPr/>
            </a:pPr>
            <a:fld id="{7875BEB4-C8E3-43B6-8D25-E40029C0BB58}" type="datetimeFigureOut">
              <a:rPr lang="ja-JP" altLang="en-US"/>
              <a:pPr>
                <a:defRPr/>
              </a:pPr>
              <a:t>2026/2/3</a:t>
            </a:fld>
            <a:endParaRPr lang="en-US" altLang="ja-JP"/>
          </a:p>
        </p:txBody>
      </p:sp>
      <p:sp>
        <p:nvSpPr>
          <p:cNvPr id="4" name="スライド イメージ プレースホルダ 3">
            <a:extLst>
              <a:ext uri="{FF2B5EF4-FFF2-40B4-BE49-F238E27FC236}">
                <a16:creationId xmlns:a16="http://schemas.microsoft.com/office/drawing/2014/main" id="{3EADDCCF-298B-4FB5-AA8B-AACC9FC50DDB}"/>
              </a:ext>
            </a:extLst>
          </p:cNvPr>
          <p:cNvSpPr>
            <a:spLocks noGrp="1" noRot="1" noChangeAspect="1"/>
          </p:cNvSpPr>
          <p:nvPr>
            <p:ph type="sldImg" idx="2"/>
          </p:nvPr>
        </p:nvSpPr>
        <p:spPr>
          <a:xfrm>
            <a:off x="900113" y="739775"/>
            <a:ext cx="4933950" cy="3700463"/>
          </a:xfrm>
          <a:prstGeom prst="rect">
            <a:avLst/>
          </a:prstGeom>
          <a:noFill/>
          <a:ln w="12700">
            <a:solidFill>
              <a:prstClr val="black"/>
            </a:solidFill>
          </a:ln>
        </p:spPr>
        <p:txBody>
          <a:bodyPr vert="horz" lIns="90352" tIns="45176" rIns="90352" bIns="45176" rtlCol="0" anchor="ctr"/>
          <a:lstStyle/>
          <a:p>
            <a:pPr lvl="0"/>
            <a:endParaRPr lang="ja-JP" altLang="en-US" noProof="0"/>
          </a:p>
        </p:txBody>
      </p:sp>
      <p:sp>
        <p:nvSpPr>
          <p:cNvPr id="5" name="ノート プレースホルダ 4">
            <a:extLst>
              <a:ext uri="{FF2B5EF4-FFF2-40B4-BE49-F238E27FC236}">
                <a16:creationId xmlns:a16="http://schemas.microsoft.com/office/drawing/2014/main" id="{50BC014B-C639-47B1-8642-78569AE7B19C}"/>
              </a:ext>
            </a:extLst>
          </p:cNvPr>
          <p:cNvSpPr>
            <a:spLocks noGrp="1"/>
          </p:cNvSpPr>
          <p:nvPr>
            <p:ph type="body" sz="quarter" idx="3"/>
          </p:nvPr>
        </p:nvSpPr>
        <p:spPr bwMode="auto">
          <a:xfrm>
            <a:off x="673100" y="4686300"/>
            <a:ext cx="5389563" cy="4440238"/>
          </a:xfrm>
          <a:prstGeom prst="rect">
            <a:avLst/>
          </a:prstGeom>
          <a:noFill/>
          <a:ln>
            <a:noFill/>
          </a:ln>
        </p:spPr>
        <p:txBody>
          <a:bodyPr vert="horz" wrap="square" lIns="91427" tIns="45713" rIns="91427"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1BE8AE74-EF68-4E86-A670-9C104B0A0EC1}"/>
              </a:ext>
            </a:extLst>
          </p:cNvPr>
          <p:cNvSpPr>
            <a:spLocks noGrp="1"/>
          </p:cNvSpPr>
          <p:nvPr>
            <p:ph type="ftr" sz="quarter" idx="4"/>
          </p:nvPr>
        </p:nvSpPr>
        <p:spPr bwMode="auto">
          <a:xfrm>
            <a:off x="0" y="9371013"/>
            <a:ext cx="2919413" cy="493712"/>
          </a:xfrm>
          <a:prstGeom prst="rect">
            <a:avLst/>
          </a:prstGeom>
          <a:noFill/>
          <a:ln>
            <a:noFill/>
          </a:ln>
        </p:spPr>
        <p:txBody>
          <a:bodyPr vert="horz" wrap="square" lIns="91427" tIns="45713" rIns="91427" bIns="45713" numCol="1" anchor="b" anchorCtr="0" compatLnSpc="1">
            <a:prstTxWarp prst="textNoShape">
              <a:avLst/>
            </a:prstTxWarp>
          </a:bodyPr>
          <a:lstStyle>
            <a:lvl1pPr defTabSz="914499" eaLnBrk="1" hangingPunct="1">
              <a:defRPr sz="1200">
                <a:latin typeface="Calibri" pitchFamily="34" charset="0"/>
                <a:ea typeface="ＭＳ Ｐゴシック"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1093BB96-22AA-4CDE-8342-DBA817D81B87}"/>
              </a:ext>
            </a:extLst>
          </p:cNvPr>
          <p:cNvSpPr>
            <a:spLocks noGrp="1"/>
          </p:cNvSpPr>
          <p:nvPr>
            <p:ph type="sldNum" sz="quarter" idx="5"/>
          </p:nvPr>
        </p:nvSpPr>
        <p:spPr bwMode="auto">
          <a:xfrm>
            <a:off x="3814763" y="9371013"/>
            <a:ext cx="2919412" cy="493712"/>
          </a:xfrm>
          <a:prstGeom prst="rect">
            <a:avLst/>
          </a:prstGeom>
          <a:noFill/>
          <a:ln>
            <a:noFill/>
          </a:ln>
        </p:spPr>
        <p:txBody>
          <a:bodyPr vert="horz" wrap="square" lIns="91427" tIns="45713" rIns="91427" bIns="45713" numCol="1" anchor="b" anchorCtr="0" compatLnSpc="1">
            <a:prstTxWarp prst="textNoShape">
              <a:avLst/>
            </a:prstTxWarp>
          </a:bodyPr>
          <a:lstStyle>
            <a:lvl1pPr algn="r" eaLnBrk="1" hangingPunct="1">
              <a:defRPr sz="1200">
                <a:latin typeface="Calibri" panose="020F0502020204030204" pitchFamily="34" charset="0"/>
              </a:defRPr>
            </a:lvl1pPr>
          </a:lstStyle>
          <a:p>
            <a:fld id="{C4BC08FD-5F29-49F8-A898-5D40D986B058}" type="slidenum">
              <a:rPr lang="ja-JP" altLang="en-US"/>
              <a:pPr/>
              <a:t>‹#›</a:t>
            </a:fld>
            <a:endParaRPr lang="en-US" altLang="ja-JP"/>
          </a:p>
        </p:txBody>
      </p:sp>
    </p:spTree>
    <p:extLst>
      <p:ext uri="{BB962C8B-B14F-4D97-AF65-F5344CB8AC3E}">
        <p14:creationId xmlns:p14="http://schemas.microsoft.com/office/powerpoint/2010/main" val="24417451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4BC08FD-5F29-49F8-A898-5D40D986B058}"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200" b="0" i="0" u="none" strike="noStrike" kern="1200" cap="none" spc="0" normalizeH="0" baseline="0" noProof="0">
              <a:ln>
                <a:noFill/>
              </a:ln>
              <a:solidFill>
                <a:prstClr val="black"/>
              </a:solidFill>
              <a:effectLst/>
              <a:uLnTx/>
              <a:uFillTx/>
              <a:latin typeface="Calibri" panose="020F050202020403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704828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1744CC1-C30C-4902-BE47-3DD73DDFAD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04AFFABA-575B-4808-84F6-FABC1184CE01}"/>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ja-JP" dirty="0"/>
          </a:p>
        </p:txBody>
      </p:sp>
      <p:sp>
        <p:nvSpPr>
          <p:cNvPr id="31748" name="Slide Number Placeholder 3">
            <a:extLst>
              <a:ext uri="{FF2B5EF4-FFF2-40B4-BE49-F238E27FC236}">
                <a16:creationId xmlns:a16="http://schemas.microsoft.com/office/drawing/2014/main" id="{63184EB8-B913-4FB4-AC65-92CF677897AF}"/>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39B5274-BD41-4934-8FC2-60E0DF30F88D}" type="slidenum">
              <a:rPr lang="ja-JP" altLang="en-US">
                <a:solidFill>
                  <a:srgbClr val="000000"/>
                </a:solidFill>
                <a:latin typeface="Calibri" panose="020F0502020204030204" pitchFamily="34" charset="0"/>
              </a:rPr>
              <a:pPr/>
              <a:t>2</a:t>
            </a:fld>
            <a:endParaRPr lang="en-US" altLang="ja-JP">
              <a:solidFill>
                <a:srgbClr val="000000"/>
              </a:solidFill>
              <a:latin typeface="Calibri" panose="020F0502020204030204" pitchFamily="34" charset="0"/>
            </a:endParaRPr>
          </a:p>
        </p:txBody>
      </p:sp>
    </p:spTree>
    <p:extLst>
      <p:ext uri="{BB962C8B-B14F-4D97-AF65-F5344CB8AC3E}">
        <p14:creationId xmlns:p14="http://schemas.microsoft.com/office/powerpoint/2010/main" val="2683877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a:extLst>
              <a:ext uri="{FF2B5EF4-FFF2-40B4-BE49-F238E27FC236}">
                <a16:creationId xmlns:a16="http://schemas.microsoft.com/office/drawing/2014/main" id="{3D377196-9F20-498C-A3B4-23062824C2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ノート プレースホルダ 2">
            <a:extLst>
              <a:ext uri="{FF2B5EF4-FFF2-40B4-BE49-F238E27FC236}">
                <a16:creationId xmlns:a16="http://schemas.microsoft.com/office/drawing/2014/main" id="{24B53059-335E-4F9C-87E5-4EA903761F4A}"/>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p>
        </p:txBody>
      </p:sp>
      <p:sp>
        <p:nvSpPr>
          <p:cNvPr id="33796" name="スライド番号プレースホルダ 3">
            <a:extLst>
              <a:ext uri="{FF2B5EF4-FFF2-40B4-BE49-F238E27FC236}">
                <a16:creationId xmlns:a16="http://schemas.microsoft.com/office/drawing/2014/main" id="{E0C7D433-8AAA-4533-9C7F-F2F34AADDCF4}"/>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09F6A95-DF93-4DC0-9586-323A0EF143C1}" type="slidenum">
              <a:rPr lang="ja-JP" altLang="en-US">
                <a:latin typeface="Calibri" panose="020F0502020204030204" pitchFamily="34" charset="0"/>
              </a:rPr>
              <a:pPr/>
              <a:t>3</a:t>
            </a:fld>
            <a:endParaRPr lang="en-US" altLang="ja-JP">
              <a:latin typeface="Calibri" panose="020F0502020204030204" pitchFamily="34" charset="0"/>
            </a:endParaRPr>
          </a:p>
        </p:txBody>
      </p:sp>
    </p:spTree>
    <p:extLst>
      <p:ext uri="{BB962C8B-B14F-4D97-AF65-F5344CB8AC3E}">
        <p14:creationId xmlns:p14="http://schemas.microsoft.com/office/powerpoint/2010/main" val="4222292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4BC08FD-5F29-49F8-A898-5D40D986B058}" type="slidenum">
              <a:rPr lang="ja-JP" altLang="en-US" smtClean="0"/>
              <a:pPr/>
              <a:t>4</a:t>
            </a:fld>
            <a:endParaRPr lang="en-US" altLang="ja-JP"/>
          </a:p>
        </p:txBody>
      </p:sp>
    </p:spTree>
    <p:extLst>
      <p:ext uri="{BB962C8B-B14F-4D97-AF65-F5344CB8AC3E}">
        <p14:creationId xmlns:p14="http://schemas.microsoft.com/office/powerpoint/2010/main" val="2583485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4BC08FD-5F29-49F8-A898-5D40D986B058}" type="slidenum">
              <a:rPr lang="ja-JP" altLang="en-US" smtClean="0"/>
              <a:pPr/>
              <a:t>5</a:t>
            </a:fld>
            <a:endParaRPr lang="en-US" altLang="ja-JP"/>
          </a:p>
        </p:txBody>
      </p:sp>
    </p:spTree>
    <p:extLst>
      <p:ext uri="{BB962C8B-B14F-4D97-AF65-F5344CB8AC3E}">
        <p14:creationId xmlns:p14="http://schemas.microsoft.com/office/powerpoint/2010/main" val="2493162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4BC08FD-5F29-49F8-A898-5D40D986B058}" type="slidenum">
              <a:rPr lang="ja-JP" altLang="en-US" smtClean="0"/>
              <a:pPr/>
              <a:t>6</a:t>
            </a:fld>
            <a:endParaRPr lang="en-US" altLang="ja-JP"/>
          </a:p>
        </p:txBody>
      </p:sp>
    </p:spTree>
    <p:extLst>
      <p:ext uri="{BB962C8B-B14F-4D97-AF65-F5344CB8AC3E}">
        <p14:creationId xmlns:p14="http://schemas.microsoft.com/office/powerpoint/2010/main" val="201369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9A6436E2-28DC-457F-ADAD-56424B33FB2E}"/>
              </a:ext>
            </a:extLst>
          </p:cNvPr>
          <p:cNvSpPr>
            <a:spLocks noGrp="1"/>
          </p:cNvSpPr>
          <p:nvPr>
            <p:ph type="dt" sz="half" idx="10"/>
          </p:nvPr>
        </p:nvSpPr>
        <p:spPr/>
        <p:txBody>
          <a:bodyPr/>
          <a:lstStyle>
            <a:lvl1pPr>
              <a:defRPr/>
            </a:lvl1pPr>
          </a:lstStyle>
          <a:p>
            <a:pPr>
              <a:defRPr/>
            </a:pPr>
            <a:fld id="{0BDF3C30-FC95-4417-B312-E4DCB266D177}"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EB9DD17D-AFB6-4FF4-9A8E-1D55804F9D56}"/>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D71EBB0C-2FD2-4464-800E-F2992B3A2AD5}"/>
              </a:ext>
            </a:extLst>
          </p:cNvPr>
          <p:cNvSpPr>
            <a:spLocks noGrp="1"/>
          </p:cNvSpPr>
          <p:nvPr>
            <p:ph type="sldNum" sz="quarter" idx="12"/>
          </p:nvPr>
        </p:nvSpPr>
        <p:spPr/>
        <p:txBody>
          <a:bodyPr/>
          <a:lstStyle>
            <a:lvl1pPr>
              <a:defRPr/>
            </a:lvl1pPr>
          </a:lstStyle>
          <a:p>
            <a:fld id="{ECF49A41-F7DE-406B-9F93-1A8B56EFAC68}" type="slidenum">
              <a:rPr lang="ja-JP" altLang="en-US"/>
              <a:pPr/>
              <a:t>‹#›</a:t>
            </a:fld>
            <a:endParaRPr lang="ja-JP" altLang="en-US"/>
          </a:p>
        </p:txBody>
      </p:sp>
    </p:spTree>
    <p:extLst>
      <p:ext uri="{BB962C8B-B14F-4D97-AF65-F5344CB8AC3E}">
        <p14:creationId xmlns:p14="http://schemas.microsoft.com/office/powerpoint/2010/main" val="1994524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9EA268FD-CA44-4E60-BD25-5E84F3DD50DE}"/>
              </a:ext>
            </a:extLst>
          </p:cNvPr>
          <p:cNvSpPr>
            <a:spLocks noGrp="1"/>
          </p:cNvSpPr>
          <p:nvPr>
            <p:ph type="dt" sz="half" idx="10"/>
          </p:nvPr>
        </p:nvSpPr>
        <p:spPr/>
        <p:txBody>
          <a:bodyPr/>
          <a:lstStyle>
            <a:lvl1pPr>
              <a:defRPr/>
            </a:lvl1pPr>
          </a:lstStyle>
          <a:p>
            <a:pPr>
              <a:defRPr/>
            </a:pPr>
            <a:fld id="{BACC3CED-CD16-4381-9E63-E7762F7D07B4}"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ED337431-3BCC-44F2-9A2A-ED04F9886DA6}"/>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5B42B564-613B-45D5-A185-8D87D8B1D421}"/>
              </a:ext>
            </a:extLst>
          </p:cNvPr>
          <p:cNvSpPr>
            <a:spLocks noGrp="1"/>
          </p:cNvSpPr>
          <p:nvPr>
            <p:ph type="sldNum" sz="quarter" idx="12"/>
          </p:nvPr>
        </p:nvSpPr>
        <p:spPr/>
        <p:txBody>
          <a:bodyPr/>
          <a:lstStyle>
            <a:lvl1pPr>
              <a:defRPr/>
            </a:lvl1pPr>
          </a:lstStyle>
          <a:p>
            <a:fld id="{E7C8E8AE-60C8-4B01-8297-EEED9F252214}" type="slidenum">
              <a:rPr lang="ja-JP" altLang="en-US"/>
              <a:pPr/>
              <a:t>‹#›</a:t>
            </a:fld>
            <a:endParaRPr lang="ja-JP" altLang="en-US"/>
          </a:p>
        </p:txBody>
      </p:sp>
    </p:spTree>
    <p:extLst>
      <p:ext uri="{BB962C8B-B14F-4D97-AF65-F5344CB8AC3E}">
        <p14:creationId xmlns:p14="http://schemas.microsoft.com/office/powerpoint/2010/main" val="3601554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00DEAF7B-25E8-4089-9E4D-6D27C707B152}"/>
              </a:ext>
            </a:extLst>
          </p:cNvPr>
          <p:cNvSpPr>
            <a:spLocks noGrp="1"/>
          </p:cNvSpPr>
          <p:nvPr>
            <p:ph type="dt" sz="half" idx="10"/>
          </p:nvPr>
        </p:nvSpPr>
        <p:spPr/>
        <p:txBody>
          <a:bodyPr/>
          <a:lstStyle>
            <a:lvl1pPr>
              <a:defRPr/>
            </a:lvl1pPr>
          </a:lstStyle>
          <a:p>
            <a:pPr>
              <a:defRPr/>
            </a:pPr>
            <a:fld id="{66E5C0A7-D2BA-4DC0-ACD0-25F78010B91B}"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A176243D-77DA-4008-9EDE-39B1A32F8369}"/>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32CFCEE5-1AF8-4535-ACE9-ED95AF6B8092}"/>
              </a:ext>
            </a:extLst>
          </p:cNvPr>
          <p:cNvSpPr>
            <a:spLocks noGrp="1"/>
          </p:cNvSpPr>
          <p:nvPr>
            <p:ph type="sldNum" sz="quarter" idx="12"/>
          </p:nvPr>
        </p:nvSpPr>
        <p:spPr/>
        <p:txBody>
          <a:bodyPr/>
          <a:lstStyle>
            <a:lvl1pPr>
              <a:defRPr/>
            </a:lvl1pPr>
          </a:lstStyle>
          <a:p>
            <a:fld id="{2EA443D9-2CC8-43B4-B099-F59C7E28B47F}" type="slidenum">
              <a:rPr lang="ja-JP" altLang="en-US"/>
              <a:pPr/>
              <a:t>‹#›</a:t>
            </a:fld>
            <a:endParaRPr lang="ja-JP" altLang="en-US"/>
          </a:p>
        </p:txBody>
      </p:sp>
    </p:spTree>
    <p:extLst>
      <p:ext uri="{BB962C8B-B14F-4D97-AF65-F5344CB8AC3E}">
        <p14:creationId xmlns:p14="http://schemas.microsoft.com/office/powerpoint/2010/main" val="2668153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FA659760-697A-4E59-A9E4-257EA4D43460}"/>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12314B99-2AC2-47CD-BD69-30A80F31BD7E}"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F5F144DC-34D0-4888-8034-B8F522BE7CA8}"/>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23CA2713-DBBB-4A24-AD54-11937E7BAF89}"/>
              </a:ext>
            </a:extLst>
          </p:cNvPr>
          <p:cNvSpPr>
            <a:spLocks noGrp="1"/>
          </p:cNvSpPr>
          <p:nvPr>
            <p:ph type="sldNum" sz="quarter" idx="12"/>
          </p:nvPr>
        </p:nvSpPr>
        <p:spPr/>
        <p:txBody>
          <a:bodyPr/>
          <a:lstStyle>
            <a:lvl1pPr>
              <a:defRPr>
                <a:latin typeface="Arial" panose="020B0604020202020204" pitchFamily="34" charset="0"/>
              </a:defRPr>
            </a:lvl1pPr>
          </a:lstStyle>
          <a:p>
            <a:fld id="{78F00BFC-4D76-4189-8922-9EECEC3AD2B6}" type="slidenum">
              <a:rPr lang="ja-JP" altLang="en-US"/>
              <a:pPr/>
              <a:t>‹#›</a:t>
            </a:fld>
            <a:endParaRPr lang="ja-JP" altLang="en-US"/>
          </a:p>
        </p:txBody>
      </p:sp>
    </p:spTree>
    <p:extLst>
      <p:ext uri="{BB962C8B-B14F-4D97-AF65-F5344CB8AC3E}">
        <p14:creationId xmlns:p14="http://schemas.microsoft.com/office/powerpoint/2010/main" val="3724152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611C03EB-2750-44AC-985E-716878A46E38}"/>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4AA6E4BA-2386-4C65-BD89-5E09F572EAAA}"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A4BB4854-818B-4AED-8160-484D1934F3BB}"/>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62E4F7F-04C2-479C-B12A-D4B4F0600717}"/>
              </a:ext>
            </a:extLst>
          </p:cNvPr>
          <p:cNvSpPr>
            <a:spLocks noGrp="1"/>
          </p:cNvSpPr>
          <p:nvPr>
            <p:ph type="sldNum" sz="quarter" idx="12"/>
          </p:nvPr>
        </p:nvSpPr>
        <p:spPr/>
        <p:txBody>
          <a:bodyPr/>
          <a:lstStyle>
            <a:lvl1pPr>
              <a:defRPr>
                <a:latin typeface="Arial" panose="020B0604020202020204" pitchFamily="34" charset="0"/>
              </a:defRPr>
            </a:lvl1pPr>
          </a:lstStyle>
          <a:p>
            <a:fld id="{38F4C6F5-0ED0-415E-AE73-11E8BC76A8D5}" type="slidenum">
              <a:rPr lang="ja-JP" altLang="en-US"/>
              <a:pPr/>
              <a:t>‹#›</a:t>
            </a:fld>
            <a:endParaRPr lang="ja-JP" altLang="en-US"/>
          </a:p>
        </p:txBody>
      </p:sp>
    </p:spTree>
    <p:extLst>
      <p:ext uri="{BB962C8B-B14F-4D97-AF65-F5344CB8AC3E}">
        <p14:creationId xmlns:p14="http://schemas.microsoft.com/office/powerpoint/2010/main" val="196664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BB7480AF-F1A1-4066-82C2-DFDF09EE51A8}"/>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1624560F-2A62-4B4C-A3EA-7345FD175229}"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01329B21-6F58-45B6-B1EE-406AF4C5B1A1}"/>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CD32E97-DA91-4E30-A6E5-9644A4F9E282}"/>
              </a:ext>
            </a:extLst>
          </p:cNvPr>
          <p:cNvSpPr>
            <a:spLocks noGrp="1"/>
          </p:cNvSpPr>
          <p:nvPr>
            <p:ph type="sldNum" sz="quarter" idx="12"/>
          </p:nvPr>
        </p:nvSpPr>
        <p:spPr/>
        <p:txBody>
          <a:bodyPr/>
          <a:lstStyle>
            <a:lvl1pPr>
              <a:defRPr>
                <a:latin typeface="Arial" panose="020B0604020202020204" pitchFamily="34" charset="0"/>
              </a:defRPr>
            </a:lvl1pPr>
          </a:lstStyle>
          <a:p>
            <a:fld id="{5B1E9EFB-AB06-43C7-8125-F32ED08E08E8}" type="slidenum">
              <a:rPr lang="ja-JP" altLang="en-US"/>
              <a:pPr/>
              <a:t>‹#›</a:t>
            </a:fld>
            <a:endParaRPr lang="ja-JP" altLang="en-US"/>
          </a:p>
        </p:txBody>
      </p:sp>
    </p:spTree>
    <p:extLst>
      <p:ext uri="{BB962C8B-B14F-4D97-AF65-F5344CB8AC3E}">
        <p14:creationId xmlns:p14="http://schemas.microsoft.com/office/powerpoint/2010/main" val="2700872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a:extLst>
              <a:ext uri="{FF2B5EF4-FFF2-40B4-BE49-F238E27FC236}">
                <a16:creationId xmlns:a16="http://schemas.microsoft.com/office/drawing/2014/main" id="{C22AEDF2-D83E-4EA4-B845-3288ECE22754}"/>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FD648F2A-52B3-4DC2-825C-F9849C9C9EB5}" type="datetime1">
              <a:rPr lang="ja-JP" altLang="en-US"/>
              <a:pPr>
                <a:defRPr/>
              </a:pPr>
              <a:t>2026/2/3</a:t>
            </a:fld>
            <a:endParaRPr lang="ja-JP" altLang="en-US"/>
          </a:p>
        </p:txBody>
      </p:sp>
      <p:sp>
        <p:nvSpPr>
          <p:cNvPr id="6" name="フッター プレースホルダ 5">
            <a:extLst>
              <a:ext uri="{FF2B5EF4-FFF2-40B4-BE49-F238E27FC236}">
                <a16:creationId xmlns:a16="http://schemas.microsoft.com/office/drawing/2014/main" id="{1E8C48AF-A76A-4D82-B472-F480E171A845}"/>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D6CDF282-031E-41F7-81FA-67BF894579DD}"/>
              </a:ext>
            </a:extLst>
          </p:cNvPr>
          <p:cNvSpPr>
            <a:spLocks noGrp="1"/>
          </p:cNvSpPr>
          <p:nvPr>
            <p:ph type="sldNum" sz="quarter" idx="12"/>
          </p:nvPr>
        </p:nvSpPr>
        <p:spPr/>
        <p:txBody>
          <a:bodyPr/>
          <a:lstStyle>
            <a:lvl1pPr>
              <a:defRPr>
                <a:latin typeface="Arial" panose="020B0604020202020204" pitchFamily="34" charset="0"/>
              </a:defRPr>
            </a:lvl1pPr>
          </a:lstStyle>
          <a:p>
            <a:fld id="{BA63472B-78CB-44F2-8148-72D543A24124}" type="slidenum">
              <a:rPr lang="ja-JP" altLang="en-US"/>
              <a:pPr/>
              <a:t>‹#›</a:t>
            </a:fld>
            <a:endParaRPr lang="ja-JP" altLang="en-US"/>
          </a:p>
        </p:txBody>
      </p:sp>
    </p:spTree>
    <p:extLst>
      <p:ext uri="{BB962C8B-B14F-4D97-AF65-F5344CB8AC3E}">
        <p14:creationId xmlns:p14="http://schemas.microsoft.com/office/powerpoint/2010/main" val="39832799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a:extLst>
              <a:ext uri="{FF2B5EF4-FFF2-40B4-BE49-F238E27FC236}">
                <a16:creationId xmlns:a16="http://schemas.microsoft.com/office/drawing/2014/main" id="{6E0DAC05-30E4-4381-A061-A7147691E862}"/>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F6DF26F8-CD90-4086-A0C4-D83A1C85DC9C}" type="datetime1">
              <a:rPr lang="ja-JP" altLang="en-US"/>
              <a:pPr>
                <a:defRPr/>
              </a:pPr>
              <a:t>2026/2/3</a:t>
            </a:fld>
            <a:endParaRPr lang="ja-JP" altLang="en-US"/>
          </a:p>
        </p:txBody>
      </p:sp>
      <p:sp>
        <p:nvSpPr>
          <p:cNvPr id="8" name="フッター プレースホルダ 7">
            <a:extLst>
              <a:ext uri="{FF2B5EF4-FFF2-40B4-BE49-F238E27FC236}">
                <a16:creationId xmlns:a16="http://schemas.microsoft.com/office/drawing/2014/main" id="{15C1EFBD-268E-494F-8B42-34C80EFBA958}"/>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9" name="スライド番号プレースホルダ 8">
            <a:extLst>
              <a:ext uri="{FF2B5EF4-FFF2-40B4-BE49-F238E27FC236}">
                <a16:creationId xmlns:a16="http://schemas.microsoft.com/office/drawing/2014/main" id="{66FCC7AB-713B-4AE4-9F9D-FAF7E228FBA0}"/>
              </a:ext>
            </a:extLst>
          </p:cNvPr>
          <p:cNvSpPr>
            <a:spLocks noGrp="1"/>
          </p:cNvSpPr>
          <p:nvPr>
            <p:ph type="sldNum" sz="quarter" idx="12"/>
          </p:nvPr>
        </p:nvSpPr>
        <p:spPr/>
        <p:txBody>
          <a:bodyPr/>
          <a:lstStyle>
            <a:lvl1pPr>
              <a:defRPr>
                <a:latin typeface="Arial" panose="020B0604020202020204" pitchFamily="34" charset="0"/>
              </a:defRPr>
            </a:lvl1pPr>
          </a:lstStyle>
          <a:p>
            <a:fld id="{4EA2086F-3D18-4EBC-8751-F903EEA41BAA}" type="slidenum">
              <a:rPr lang="ja-JP" altLang="en-US"/>
              <a:pPr/>
              <a:t>‹#›</a:t>
            </a:fld>
            <a:endParaRPr lang="ja-JP" altLang="en-US"/>
          </a:p>
        </p:txBody>
      </p:sp>
    </p:spTree>
    <p:extLst>
      <p:ext uri="{BB962C8B-B14F-4D97-AF65-F5344CB8AC3E}">
        <p14:creationId xmlns:p14="http://schemas.microsoft.com/office/powerpoint/2010/main" val="42112335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a:extLst>
              <a:ext uri="{FF2B5EF4-FFF2-40B4-BE49-F238E27FC236}">
                <a16:creationId xmlns:a16="http://schemas.microsoft.com/office/drawing/2014/main" id="{E54D50E2-0523-4CE7-97FC-AEF923392296}"/>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8695FF5B-3CE8-46BC-803F-6A39C95286E7}" type="datetime1">
              <a:rPr lang="ja-JP" altLang="en-US"/>
              <a:pPr>
                <a:defRPr/>
              </a:pPr>
              <a:t>2026/2/3</a:t>
            </a:fld>
            <a:endParaRPr lang="ja-JP" altLang="en-US"/>
          </a:p>
        </p:txBody>
      </p:sp>
      <p:sp>
        <p:nvSpPr>
          <p:cNvPr id="4" name="フッター プレースホルダ 3">
            <a:extLst>
              <a:ext uri="{FF2B5EF4-FFF2-40B4-BE49-F238E27FC236}">
                <a16:creationId xmlns:a16="http://schemas.microsoft.com/office/drawing/2014/main" id="{5D875B0F-7537-4506-9602-53C4A2A7B53F}"/>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F5FB7B78-FDFE-48BD-9A2D-AF2766A7DD79}"/>
              </a:ext>
            </a:extLst>
          </p:cNvPr>
          <p:cNvSpPr>
            <a:spLocks noGrp="1"/>
          </p:cNvSpPr>
          <p:nvPr>
            <p:ph type="sldNum" sz="quarter" idx="12"/>
          </p:nvPr>
        </p:nvSpPr>
        <p:spPr/>
        <p:txBody>
          <a:bodyPr/>
          <a:lstStyle>
            <a:lvl1pPr>
              <a:defRPr>
                <a:latin typeface="Arial" panose="020B0604020202020204" pitchFamily="34" charset="0"/>
              </a:defRPr>
            </a:lvl1pPr>
          </a:lstStyle>
          <a:p>
            <a:fld id="{C45561B2-8040-46A4-9C14-B5704541FC46}" type="slidenum">
              <a:rPr lang="ja-JP" altLang="en-US"/>
              <a:pPr/>
              <a:t>‹#›</a:t>
            </a:fld>
            <a:endParaRPr lang="ja-JP" altLang="en-US"/>
          </a:p>
        </p:txBody>
      </p:sp>
    </p:spTree>
    <p:extLst>
      <p:ext uri="{BB962C8B-B14F-4D97-AF65-F5344CB8AC3E}">
        <p14:creationId xmlns:p14="http://schemas.microsoft.com/office/powerpoint/2010/main" val="1208040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a:extLst>
              <a:ext uri="{FF2B5EF4-FFF2-40B4-BE49-F238E27FC236}">
                <a16:creationId xmlns:a16="http://schemas.microsoft.com/office/drawing/2014/main" id="{B0D2F562-CEC2-45F2-B9FD-EF56F7FA0053}"/>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4F83E281-0F0F-4387-BFAA-4858296CF3BC}" type="datetime1">
              <a:rPr lang="ja-JP" altLang="en-US"/>
              <a:pPr>
                <a:defRPr/>
              </a:pPr>
              <a:t>2026/2/3</a:t>
            </a:fld>
            <a:endParaRPr lang="ja-JP" altLang="en-US"/>
          </a:p>
        </p:txBody>
      </p:sp>
      <p:sp>
        <p:nvSpPr>
          <p:cNvPr id="3" name="フッター プレースホルダ 2">
            <a:extLst>
              <a:ext uri="{FF2B5EF4-FFF2-40B4-BE49-F238E27FC236}">
                <a16:creationId xmlns:a16="http://schemas.microsoft.com/office/drawing/2014/main" id="{53A4F629-091A-402B-9273-86F8B2676FFC}"/>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スライド番号プレースホルダ 3">
            <a:extLst>
              <a:ext uri="{FF2B5EF4-FFF2-40B4-BE49-F238E27FC236}">
                <a16:creationId xmlns:a16="http://schemas.microsoft.com/office/drawing/2014/main" id="{F38EA046-ABB1-4700-B347-DDBFD4BD3732}"/>
              </a:ext>
            </a:extLst>
          </p:cNvPr>
          <p:cNvSpPr>
            <a:spLocks noGrp="1"/>
          </p:cNvSpPr>
          <p:nvPr>
            <p:ph type="sldNum" sz="quarter" idx="12"/>
          </p:nvPr>
        </p:nvSpPr>
        <p:spPr/>
        <p:txBody>
          <a:bodyPr/>
          <a:lstStyle>
            <a:lvl1pPr>
              <a:defRPr>
                <a:latin typeface="Arial" panose="020B0604020202020204" pitchFamily="34" charset="0"/>
              </a:defRPr>
            </a:lvl1pPr>
          </a:lstStyle>
          <a:p>
            <a:fld id="{6B2463C5-6F76-4B32-B6F0-1B424F0AE224}" type="slidenum">
              <a:rPr lang="ja-JP" altLang="en-US"/>
              <a:pPr/>
              <a:t>‹#›</a:t>
            </a:fld>
            <a:endParaRPr lang="ja-JP" altLang="en-US"/>
          </a:p>
        </p:txBody>
      </p:sp>
    </p:spTree>
    <p:extLst>
      <p:ext uri="{BB962C8B-B14F-4D97-AF65-F5344CB8AC3E}">
        <p14:creationId xmlns:p14="http://schemas.microsoft.com/office/powerpoint/2010/main" val="41864073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8072C349-7604-4265-9D06-9BE0B7AAAEB6}"/>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53E72880-3276-4717-94BB-9E7BC4E0712A}" type="datetime1">
              <a:rPr lang="ja-JP" altLang="en-US"/>
              <a:pPr>
                <a:defRPr/>
              </a:pPr>
              <a:t>2026/2/3</a:t>
            </a:fld>
            <a:endParaRPr lang="ja-JP" altLang="en-US"/>
          </a:p>
        </p:txBody>
      </p:sp>
      <p:sp>
        <p:nvSpPr>
          <p:cNvPr id="6" name="フッター プレースホルダ 5">
            <a:extLst>
              <a:ext uri="{FF2B5EF4-FFF2-40B4-BE49-F238E27FC236}">
                <a16:creationId xmlns:a16="http://schemas.microsoft.com/office/drawing/2014/main" id="{5F1E9585-4DB9-405B-870E-4EF735DEBED1}"/>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002C6F2E-B727-4AB9-8439-9BD1F025FB2E}"/>
              </a:ext>
            </a:extLst>
          </p:cNvPr>
          <p:cNvSpPr>
            <a:spLocks noGrp="1"/>
          </p:cNvSpPr>
          <p:nvPr>
            <p:ph type="sldNum" sz="quarter" idx="12"/>
          </p:nvPr>
        </p:nvSpPr>
        <p:spPr/>
        <p:txBody>
          <a:bodyPr/>
          <a:lstStyle>
            <a:lvl1pPr>
              <a:defRPr>
                <a:latin typeface="Arial" panose="020B0604020202020204" pitchFamily="34" charset="0"/>
              </a:defRPr>
            </a:lvl1pPr>
          </a:lstStyle>
          <a:p>
            <a:fld id="{44F8C0CC-C247-4DE8-A45B-8D6250698923}" type="slidenum">
              <a:rPr lang="ja-JP" altLang="en-US"/>
              <a:pPr/>
              <a:t>‹#›</a:t>
            </a:fld>
            <a:endParaRPr lang="ja-JP" altLang="en-US"/>
          </a:p>
        </p:txBody>
      </p:sp>
    </p:spTree>
    <p:extLst>
      <p:ext uri="{BB962C8B-B14F-4D97-AF65-F5344CB8AC3E}">
        <p14:creationId xmlns:p14="http://schemas.microsoft.com/office/powerpoint/2010/main" val="284509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E91D1311-385B-4B4B-86F3-DF0BA45DD4CC}"/>
              </a:ext>
            </a:extLst>
          </p:cNvPr>
          <p:cNvSpPr>
            <a:spLocks noGrp="1"/>
          </p:cNvSpPr>
          <p:nvPr>
            <p:ph type="dt" sz="half" idx="10"/>
          </p:nvPr>
        </p:nvSpPr>
        <p:spPr/>
        <p:txBody>
          <a:bodyPr/>
          <a:lstStyle>
            <a:lvl1pPr>
              <a:defRPr/>
            </a:lvl1pPr>
          </a:lstStyle>
          <a:p>
            <a:pPr>
              <a:defRPr/>
            </a:pPr>
            <a:fld id="{5105F656-EAC9-43F5-93AA-7F499BFE655E}"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4890FDFF-CAAD-4FAB-BA59-C96C098DA182}"/>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B5ABC9C-9F04-4365-AB16-C469A4E056B9}"/>
              </a:ext>
            </a:extLst>
          </p:cNvPr>
          <p:cNvSpPr>
            <a:spLocks noGrp="1"/>
          </p:cNvSpPr>
          <p:nvPr>
            <p:ph type="sldNum" sz="quarter" idx="12"/>
          </p:nvPr>
        </p:nvSpPr>
        <p:spPr/>
        <p:txBody>
          <a:bodyPr/>
          <a:lstStyle>
            <a:lvl1pPr>
              <a:defRPr/>
            </a:lvl1pPr>
          </a:lstStyle>
          <a:p>
            <a:fld id="{03780015-EE6C-44F7-87C6-12075134243E}" type="slidenum">
              <a:rPr lang="ja-JP" altLang="en-US"/>
              <a:pPr/>
              <a:t>‹#›</a:t>
            </a:fld>
            <a:endParaRPr lang="ja-JP" altLang="en-US"/>
          </a:p>
        </p:txBody>
      </p:sp>
    </p:spTree>
    <p:extLst>
      <p:ext uri="{BB962C8B-B14F-4D97-AF65-F5344CB8AC3E}">
        <p14:creationId xmlns:p14="http://schemas.microsoft.com/office/powerpoint/2010/main" val="42572769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3CAF82DA-77DC-40FB-B3C2-B5F9EA296F23}"/>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2D7F157D-45EC-4599-AB58-E99EDB161C6B}" type="datetime1">
              <a:rPr lang="ja-JP" altLang="en-US"/>
              <a:pPr>
                <a:defRPr/>
              </a:pPr>
              <a:t>2026/2/3</a:t>
            </a:fld>
            <a:endParaRPr lang="ja-JP" altLang="en-US"/>
          </a:p>
        </p:txBody>
      </p:sp>
      <p:sp>
        <p:nvSpPr>
          <p:cNvPr id="6" name="フッター プレースホルダ 5">
            <a:extLst>
              <a:ext uri="{FF2B5EF4-FFF2-40B4-BE49-F238E27FC236}">
                <a16:creationId xmlns:a16="http://schemas.microsoft.com/office/drawing/2014/main" id="{CF6E603C-E1F8-4B80-9550-A1591EC5339B}"/>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53F85F0D-C325-4469-8C08-03D502197166}"/>
              </a:ext>
            </a:extLst>
          </p:cNvPr>
          <p:cNvSpPr>
            <a:spLocks noGrp="1"/>
          </p:cNvSpPr>
          <p:nvPr>
            <p:ph type="sldNum" sz="quarter" idx="12"/>
          </p:nvPr>
        </p:nvSpPr>
        <p:spPr/>
        <p:txBody>
          <a:bodyPr/>
          <a:lstStyle>
            <a:lvl1pPr>
              <a:defRPr>
                <a:latin typeface="Arial" panose="020B0604020202020204" pitchFamily="34" charset="0"/>
              </a:defRPr>
            </a:lvl1pPr>
          </a:lstStyle>
          <a:p>
            <a:fld id="{AD9AC234-1F99-4328-A36A-E9BC44BA34D2}" type="slidenum">
              <a:rPr lang="ja-JP" altLang="en-US"/>
              <a:pPr/>
              <a:t>‹#›</a:t>
            </a:fld>
            <a:endParaRPr lang="ja-JP" altLang="en-US"/>
          </a:p>
        </p:txBody>
      </p:sp>
    </p:spTree>
    <p:extLst>
      <p:ext uri="{BB962C8B-B14F-4D97-AF65-F5344CB8AC3E}">
        <p14:creationId xmlns:p14="http://schemas.microsoft.com/office/powerpoint/2010/main" val="18683983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3E3E5B6-6749-48C9-ACD7-96CF7692BB19}"/>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5B2D2E06-E889-4B34-8A9A-45D97318C0D9}"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00BF363F-A211-4C7A-949C-54B192973A3B}"/>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4CC68928-AE82-41C2-9360-6FCAE23F1310}"/>
              </a:ext>
            </a:extLst>
          </p:cNvPr>
          <p:cNvSpPr>
            <a:spLocks noGrp="1"/>
          </p:cNvSpPr>
          <p:nvPr>
            <p:ph type="sldNum" sz="quarter" idx="12"/>
          </p:nvPr>
        </p:nvSpPr>
        <p:spPr/>
        <p:txBody>
          <a:bodyPr/>
          <a:lstStyle>
            <a:lvl1pPr>
              <a:defRPr>
                <a:latin typeface="Arial" panose="020B0604020202020204" pitchFamily="34" charset="0"/>
              </a:defRPr>
            </a:lvl1pPr>
          </a:lstStyle>
          <a:p>
            <a:fld id="{195F1327-7EA4-418E-920B-9A2930223D7B}" type="slidenum">
              <a:rPr lang="ja-JP" altLang="en-US"/>
              <a:pPr/>
              <a:t>‹#›</a:t>
            </a:fld>
            <a:endParaRPr lang="ja-JP" altLang="en-US"/>
          </a:p>
        </p:txBody>
      </p:sp>
    </p:spTree>
    <p:extLst>
      <p:ext uri="{BB962C8B-B14F-4D97-AF65-F5344CB8AC3E}">
        <p14:creationId xmlns:p14="http://schemas.microsoft.com/office/powerpoint/2010/main" val="769074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FC9693A5-0B8C-41B4-808A-62F4D5D4BBC5}"/>
              </a:ext>
            </a:extLst>
          </p:cNvPr>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F5FF58B1-CD46-463E-91CD-64C7E30E0508}"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64AF98FF-9755-487B-AEC6-34A7F0044350}"/>
              </a:ext>
            </a:extLst>
          </p:cNvPr>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2106E0B-5D2A-4934-9BB8-0A49209BEA8B}"/>
              </a:ext>
            </a:extLst>
          </p:cNvPr>
          <p:cNvSpPr>
            <a:spLocks noGrp="1"/>
          </p:cNvSpPr>
          <p:nvPr>
            <p:ph type="sldNum" sz="quarter" idx="12"/>
          </p:nvPr>
        </p:nvSpPr>
        <p:spPr/>
        <p:txBody>
          <a:bodyPr/>
          <a:lstStyle>
            <a:lvl1pPr>
              <a:defRPr>
                <a:latin typeface="Arial" panose="020B0604020202020204" pitchFamily="34" charset="0"/>
              </a:defRPr>
            </a:lvl1pPr>
          </a:lstStyle>
          <a:p>
            <a:fld id="{7ECCFCDD-2C66-4AE1-B58A-19E1F40A1EEB}" type="slidenum">
              <a:rPr lang="ja-JP" altLang="en-US"/>
              <a:pPr/>
              <a:t>‹#›</a:t>
            </a:fld>
            <a:endParaRPr lang="ja-JP" altLang="en-US"/>
          </a:p>
        </p:txBody>
      </p:sp>
    </p:spTree>
    <p:extLst>
      <p:ext uri="{BB962C8B-B14F-4D97-AF65-F5344CB8AC3E}">
        <p14:creationId xmlns:p14="http://schemas.microsoft.com/office/powerpoint/2010/main" val="37667537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F0165A83-6B65-4230-8C07-06D5F1230DE1}"/>
              </a:ext>
            </a:extLst>
          </p:cNvPr>
          <p:cNvSpPr>
            <a:spLocks noGrp="1"/>
          </p:cNvSpPr>
          <p:nvPr>
            <p:ph type="dt" sz="half" idx="10"/>
          </p:nvPr>
        </p:nvSpPr>
        <p:spPr/>
        <p:txBody>
          <a:bodyPr/>
          <a:lstStyle>
            <a:lvl1pPr>
              <a:defRPr/>
            </a:lvl1pPr>
          </a:lstStyle>
          <a:p>
            <a:pPr>
              <a:defRPr/>
            </a:pPr>
            <a:fld id="{89662BDD-813E-4843-90AE-91473BD455BF}"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636BFF04-0B44-44D2-A492-36D821C56D71}"/>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08E4B9DB-FBC1-41B4-BFC2-93E75DBCFE69}"/>
              </a:ext>
            </a:extLst>
          </p:cNvPr>
          <p:cNvSpPr>
            <a:spLocks noGrp="1"/>
          </p:cNvSpPr>
          <p:nvPr>
            <p:ph type="sldNum" sz="quarter" idx="12"/>
          </p:nvPr>
        </p:nvSpPr>
        <p:spPr/>
        <p:txBody>
          <a:bodyPr/>
          <a:lstStyle>
            <a:lvl1pPr>
              <a:defRPr/>
            </a:lvl1pPr>
          </a:lstStyle>
          <a:p>
            <a:fld id="{F2DB8A25-41E6-4EC1-9F81-382FE3F18A39}" type="slidenum">
              <a:rPr lang="ja-JP" altLang="en-US"/>
              <a:pPr/>
              <a:t>‹#›</a:t>
            </a:fld>
            <a:endParaRPr lang="ja-JP" altLang="en-US"/>
          </a:p>
        </p:txBody>
      </p:sp>
    </p:spTree>
    <p:extLst>
      <p:ext uri="{BB962C8B-B14F-4D97-AF65-F5344CB8AC3E}">
        <p14:creationId xmlns:p14="http://schemas.microsoft.com/office/powerpoint/2010/main" val="10975419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32A032B9-3C80-4D01-81A6-9C5928D50B44}"/>
              </a:ext>
            </a:extLst>
          </p:cNvPr>
          <p:cNvSpPr>
            <a:spLocks noGrp="1"/>
          </p:cNvSpPr>
          <p:nvPr>
            <p:ph type="dt" sz="half" idx="10"/>
          </p:nvPr>
        </p:nvSpPr>
        <p:spPr/>
        <p:txBody>
          <a:bodyPr/>
          <a:lstStyle>
            <a:lvl1pPr>
              <a:defRPr/>
            </a:lvl1pPr>
          </a:lstStyle>
          <a:p>
            <a:pPr>
              <a:defRPr/>
            </a:pPr>
            <a:fld id="{47C10158-72DB-4F85-AFAB-2D7B28EC979E}"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4A7A5D2D-055E-4D9E-B95F-CD3DFDE7C962}"/>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8323ABF0-242B-4117-93E5-894243E5B4C8}"/>
              </a:ext>
            </a:extLst>
          </p:cNvPr>
          <p:cNvSpPr>
            <a:spLocks noGrp="1"/>
          </p:cNvSpPr>
          <p:nvPr>
            <p:ph type="sldNum" sz="quarter" idx="12"/>
          </p:nvPr>
        </p:nvSpPr>
        <p:spPr/>
        <p:txBody>
          <a:bodyPr/>
          <a:lstStyle>
            <a:lvl1pPr>
              <a:defRPr/>
            </a:lvl1pPr>
          </a:lstStyle>
          <a:p>
            <a:fld id="{B68D3E90-A4FC-4423-B0C5-08C6E1D1DBE9}" type="slidenum">
              <a:rPr lang="ja-JP" altLang="en-US"/>
              <a:pPr/>
              <a:t>‹#›</a:t>
            </a:fld>
            <a:endParaRPr lang="ja-JP" altLang="en-US"/>
          </a:p>
        </p:txBody>
      </p:sp>
    </p:spTree>
    <p:extLst>
      <p:ext uri="{BB962C8B-B14F-4D97-AF65-F5344CB8AC3E}">
        <p14:creationId xmlns:p14="http://schemas.microsoft.com/office/powerpoint/2010/main" val="5133405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3B55E92D-7E4A-4A47-B52B-07A5449945D6}"/>
              </a:ext>
            </a:extLst>
          </p:cNvPr>
          <p:cNvSpPr>
            <a:spLocks noGrp="1"/>
          </p:cNvSpPr>
          <p:nvPr>
            <p:ph type="dt" sz="half" idx="10"/>
          </p:nvPr>
        </p:nvSpPr>
        <p:spPr/>
        <p:txBody>
          <a:bodyPr/>
          <a:lstStyle>
            <a:lvl1pPr>
              <a:defRPr/>
            </a:lvl1pPr>
          </a:lstStyle>
          <a:p>
            <a:pPr>
              <a:defRPr/>
            </a:pPr>
            <a:fld id="{2E61FB88-6CE2-422C-8633-1D1D9CF8FF0E}"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C014361E-7917-4397-A4CF-A22F91009FD1}"/>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E6D42710-C9F6-40FD-AFEB-D348FBAF1CD2}"/>
              </a:ext>
            </a:extLst>
          </p:cNvPr>
          <p:cNvSpPr>
            <a:spLocks noGrp="1"/>
          </p:cNvSpPr>
          <p:nvPr>
            <p:ph type="sldNum" sz="quarter" idx="12"/>
          </p:nvPr>
        </p:nvSpPr>
        <p:spPr/>
        <p:txBody>
          <a:bodyPr/>
          <a:lstStyle>
            <a:lvl1pPr>
              <a:defRPr/>
            </a:lvl1pPr>
          </a:lstStyle>
          <a:p>
            <a:fld id="{2158EDE4-7D42-4270-9DA5-7ECACF148878}" type="slidenum">
              <a:rPr lang="ja-JP" altLang="en-US"/>
              <a:pPr/>
              <a:t>‹#›</a:t>
            </a:fld>
            <a:endParaRPr lang="ja-JP" altLang="en-US"/>
          </a:p>
        </p:txBody>
      </p:sp>
    </p:spTree>
    <p:extLst>
      <p:ext uri="{BB962C8B-B14F-4D97-AF65-F5344CB8AC3E}">
        <p14:creationId xmlns:p14="http://schemas.microsoft.com/office/powerpoint/2010/main" val="1567922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E56C20CF-5BD4-4EF0-9640-BDF577D25BA1}"/>
              </a:ext>
            </a:extLst>
          </p:cNvPr>
          <p:cNvSpPr>
            <a:spLocks noGrp="1"/>
          </p:cNvSpPr>
          <p:nvPr>
            <p:ph type="dt" sz="half" idx="10"/>
          </p:nvPr>
        </p:nvSpPr>
        <p:spPr/>
        <p:txBody>
          <a:bodyPr/>
          <a:lstStyle>
            <a:lvl1pPr>
              <a:defRPr/>
            </a:lvl1pPr>
          </a:lstStyle>
          <a:p>
            <a:pPr>
              <a:defRPr/>
            </a:pPr>
            <a:fld id="{5F482335-0E6C-4E09-8379-41E958772739}" type="datetime1">
              <a:rPr lang="ja-JP" altLang="en-US"/>
              <a:pPr>
                <a:defRPr/>
              </a:pPr>
              <a:t>2026/2/3</a:t>
            </a:fld>
            <a:endParaRPr lang="ja-JP" altLang="en-US"/>
          </a:p>
        </p:txBody>
      </p:sp>
      <p:sp>
        <p:nvSpPr>
          <p:cNvPr id="6" name="フッター プレースホルダ 4">
            <a:extLst>
              <a:ext uri="{FF2B5EF4-FFF2-40B4-BE49-F238E27FC236}">
                <a16:creationId xmlns:a16="http://schemas.microsoft.com/office/drawing/2014/main" id="{92141BEF-F6A2-4646-8972-665C48E64475}"/>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9DF2C223-7C7E-4877-839B-DCFCB0CDAFB9}"/>
              </a:ext>
            </a:extLst>
          </p:cNvPr>
          <p:cNvSpPr>
            <a:spLocks noGrp="1"/>
          </p:cNvSpPr>
          <p:nvPr>
            <p:ph type="sldNum" sz="quarter" idx="12"/>
          </p:nvPr>
        </p:nvSpPr>
        <p:spPr/>
        <p:txBody>
          <a:bodyPr/>
          <a:lstStyle>
            <a:lvl1pPr>
              <a:defRPr/>
            </a:lvl1pPr>
          </a:lstStyle>
          <a:p>
            <a:fld id="{76BF388A-5810-4167-B481-70205E9998B0}" type="slidenum">
              <a:rPr lang="ja-JP" altLang="en-US"/>
              <a:pPr/>
              <a:t>‹#›</a:t>
            </a:fld>
            <a:endParaRPr lang="ja-JP" altLang="en-US"/>
          </a:p>
        </p:txBody>
      </p:sp>
    </p:spTree>
    <p:extLst>
      <p:ext uri="{BB962C8B-B14F-4D97-AF65-F5344CB8AC3E}">
        <p14:creationId xmlns:p14="http://schemas.microsoft.com/office/powerpoint/2010/main" val="14620678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DDA7C202-41FB-4837-8640-D28D5698A013}"/>
              </a:ext>
            </a:extLst>
          </p:cNvPr>
          <p:cNvSpPr>
            <a:spLocks noGrp="1"/>
          </p:cNvSpPr>
          <p:nvPr>
            <p:ph type="dt" sz="half" idx="10"/>
          </p:nvPr>
        </p:nvSpPr>
        <p:spPr/>
        <p:txBody>
          <a:bodyPr/>
          <a:lstStyle>
            <a:lvl1pPr>
              <a:defRPr/>
            </a:lvl1pPr>
          </a:lstStyle>
          <a:p>
            <a:pPr>
              <a:defRPr/>
            </a:pPr>
            <a:fld id="{5D4C69C8-4C5C-443A-BDE7-EA8B6222806B}" type="datetime1">
              <a:rPr lang="ja-JP" altLang="en-US"/>
              <a:pPr>
                <a:defRPr/>
              </a:pPr>
              <a:t>2026/2/3</a:t>
            </a:fld>
            <a:endParaRPr lang="ja-JP" altLang="en-US"/>
          </a:p>
        </p:txBody>
      </p:sp>
      <p:sp>
        <p:nvSpPr>
          <p:cNvPr id="8" name="フッター プレースホルダ 4">
            <a:extLst>
              <a:ext uri="{FF2B5EF4-FFF2-40B4-BE49-F238E27FC236}">
                <a16:creationId xmlns:a16="http://schemas.microsoft.com/office/drawing/2014/main" id="{4BC538AA-97D8-495D-9F98-2C84B298B4F3}"/>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4433A96B-4239-4D87-A0E0-AE9376A11941}"/>
              </a:ext>
            </a:extLst>
          </p:cNvPr>
          <p:cNvSpPr>
            <a:spLocks noGrp="1"/>
          </p:cNvSpPr>
          <p:nvPr>
            <p:ph type="sldNum" sz="quarter" idx="12"/>
          </p:nvPr>
        </p:nvSpPr>
        <p:spPr/>
        <p:txBody>
          <a:bodyPr/>
          <a:lstStyle>
            <a:lvl1pPr>
              <a:defRPr/>
            </a:lvl1pPr>
          </a:lstStyle>
          <a:p>
            <a:fld id="{9B620CCB-55AB-42EE-9CAF-01560CB3AFB3}" type="slidenum">
              <a:rPr lang="ja-JP" altLang="en-US"/>
              <a:pPr/>
              <a:t>‹#›</a:t>
            </a:fld>
            <a:endParaRPr lang="ja-JP" altLang="en-US"/>
          </a:p>
        </p:txBody>
      </p:sp>
    </p:spTree>
    <p:extLst>
      <p:ext uri="{BB962C8B-B14F-4D97-AF65-F5344CB8AC3E}">
        <p14:creationId xmlns:p14="http://schemas.microsoft.com/office/powerpoint/2010/main" val="21465772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C51BC31F-F420-4DDD-957C-B54CD48E6E10}"/>
              </a:ext>
            </a:extLst>
          </p:cNvPr>
          <p:cNvSpPr>
            <a:spLocks noGrp="1"/>
          </p:cNvSpPr>
          <p:nvPr>
            <p:ph type="dt" sz="half" idx="10"/>
          </p:nvPr>
        </p:nvSpPr>
        <p:spPr/>
        <p:txBody>
          <a:bodyPr/>
          <a:lstStyle>
            <a:lvl1pPr>
              <a:defRPr/>
            </a:lvl1pPr>
          </a:lstStyle>
          <a:p>
            <a:pPr>
              <a:defRPr/>
            </a:pPr>
            <a:fld id="{5203AC7D-FE70-43A4-90C0-595C9C9E4BA5}" type="datetime1">
              <a:rPr lang="ja-JP" altLang="en-US"/>
              <a:pPr>
                <a:defRPr/>
              </a:pPr>
              <a:t>2026/2/3</a:t>
            </a:fld>
            <a:endParaRPr lang="ja-JP" altLang="en-US"/>
          </a:p>
        </p:txBody>
      </p:sp>
      <p:sp>
        <p:nvSpPr>
          <p:cNvPr id="4" name="フッター プレースホルダ 4">
            <a:extLst>
              <a:ext uri="{FF2B5EF4-FFF2-40B4-BE49-F238E27FC236}">
                <a16:creationId xmlns:a16="http://schemas.microsoft.com/office/drawing/2014/main" id="{27DA37B3-EF38-4420-9C9E-3DECDEF48E35}"/>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4A161753-01E3-4D93-B66C-B27EE1A3F781}"/>
              </a:ext>
            </a:extLst>
          </p:cNvPr>
          <p:cNvSpPr>
            <a:spLocks noGrp="1"/>
          </p:cNvSpPr>
          <p:nvPr>
            <p:ph type="sldNum" sz="quarter" idx="12"/>
          </p:nvPr>
        </p:nvSpPr>
        <p:spPr/>
        <p:txBody>
          <a:bodyPr/>
          <a:lstStyle>
            <a:lvl1pPr>
              <a:defRPr/>
            </a:lvl1pPr>
          </a:lstStyle>
          <a:p>
            <a:fld id="{C0EF8E1F-DB22-411D-9F67-3B7CB11B5AD4}" type="slidenum">
              <a:rPr lang="ja-JP" altLang="en-US"/>
              <a:pPr/>
              <a:t>‹#›</a:t>
            </a:fld>
            <a:endParaRPr lang="ja-JP" altLang="en-US"/>
          </a:p>
        </p:txBody>
      </p:sp>
    </p:spTree>
    <p:extLst>
      <p:ext uri="{BB962C8B-B14F-4D97-AF65-F5344CB8AC3E}">
        <p14:creationId xmlns:p14="http://schemas.microsoft.com/office/powerpoint/2010/main" val="24104534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C1F5F8C0-A7A8-4BB9-97A0-AAB50BFD697E}"/>
              </a:ext>
            </a:extLst>
          </p:cNvPr>
          <p:cNvSpPr>
            <a:spLocks noGrp="1"/>
          </p:cNvSpPr>
          <p:nvPr>
            <p:ph type="dt" sz="half" idx="10"/>
          </p:nvPr>
        </p:nvSpPr>
        <p:spPr/>
        <p:txBody>
          <a:bodyPr/>
          <a:lstStyle>
            <a:lvl1pPr>
              <a:defRPr/>
            </a:lvl1pPr>
          </a:lstStyle>
          <a:p>
            <a:pPr>
              <a:defRPr/>
            </a:pPr>
            <a:fld id="{65170F40-2192-4419-A10E-8BD60CB16FD1}" type="datetime1">
              <a:rPr lang="ja-JP" altLang="en-US"/>
              <a:pPr>
                <a:defRPr/>
              </a:pPr>
              <a:t>2026/2/3</a:t>
            </a:fld>
            <a:endParaRPr lang="ja-JP" altLang="en-US"/>
          </a:p>
        </p:txBody>
      </p:sp>
      <p:sp>
        <p:nvSpPr>
          <p:cNvPr id="3" name="フッター プレースホルダ 4">
            <a:extLst>
              <a:ext uri="{FF2B5EF4-FFF2-40B4-BE49-F238E27FC236}">
                <a16:creationId xmlns:a16="http://schemas.microsoft.com/office/drawing/2014/main" id="{21AB8EF8-60A8-4B34-98F0-56C6221A902E}"/>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C41B4A59-81EB-4722-A734-EEB09A5087AC}"/>
              </a:ext>
            </a:extLst>
          </p:cNvPr>
          <p:cNvSpPr>
            <a:spLocks noGrp="1"/>
          </p:cNvSpPr>
          <p:nvPr>
            <p:ph type="sldNum" sz="quarter" idx="12"/>
          </p:nvPr>
        </p:nvSpPr>
        <p:spPr/>
        <p:txBody>
          <a:bodyPr/>
          <a:lstStyle>
            <a:lvl1pPr>
              <a:defRPr/>
            </a:lvl1pPr>
          </a:lstStyle>
          <a:p>
            <a:fld id="{922380CB-29C1-40C0-8D2C-499E2E4B7324}" type="slidenum">
              <a:rPr lang="ja-JP" altLang="en-US"/>
              <a:pPr/>
              <a:t>‹#›</a:t>
            </a:fld>
            <a:endParaRPr lang="ja-JP" altLang="en-US"/>
          </a:p>
        </p:txBody>
      </p:sp>
    </p:spTree>
    <p:extLst>
      <p:ext uri="{BB962C8B-B14F-4D97-AF65-F5344CB8AC3E}">
        <p14:creationId xmlns:p14="http://schemas.microsoft.com/office/powerpoint/2010/main" val="11211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49CE0C4A-A3B5-431B-8ED9-19054E5A748B}"/>
              </a:ext>
            </a:extLst>
          </p:cNvPr>
          <p:cNvSpPr>
            <a:spLocks noGrp="1"/>
          </p:cNvSpPr>
          <p:nvPr>
            <p:ph type="dt" sz="half" idx="10"/>
          </p:nvPr>
        </p:nvSpPr>
        <p:spPr/>
        <p:txBody>
          <a:bodyPr/>
          <a:lstStyle>
            <a:lvl1pPr>
              <a:defRPr/>
            </a:lvl1pPr>
          </a:lstStyle>
          <a:p>
            <a:pPr>
              <a:defRPr/>
            </a:pPr>
            <a:fld id="{ECAE6E60-1A17-46C4-86BE-A67FB577D3A5}"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F21E16B7-B571-473C-A0D2-7A469624A63E}"/>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461F4C6B-DBF0-4D44-B0EC-A5CAEDC91A85}"/>
              </a:ext>
            </a:extLst>
          </p:cNvPr>
          <p:cNvSpPr>
            <a:spLocks noGrp="1"/>
          </p:cNvSpPr>
          <p:nvPr>
            <p:ph type="sldNum" sz="quarter" idx="12"/>
          </p:nvPr>
        </p:nvSpPr>
        <p:spPr/>
        <p:txBody>
          <a:bodyPr/>
          <a:lstStyle>
            <a:lvl1pPr>
              <a:defRPr/>
            </a:lvl1pPr>
          </a:lstStyle>
          <a:p>
            <a:fld id="{15610BB2-9BFC-4F76-A008-D4A28036CB5B}" type="slidenum">
              <a:rPr lang="ja-JP" altLang="en-US"/>
              <a:pPr/>
              <a:t>‹#›</a:t>
            </a:fld>
            <a:endParaRPr lang="ja-JP" altLang="en-US"/>
          </a:p>
        </p:txBody>
      </p:sp>
    </p:spTree>
    <p:extLst>
      <p:ext uri="{BB962C8B-B14F-4D97-AF65-F5344CB8AC3E}">
        <p14:creationId xmlns:p14="http://schemas.microsoft.com/office/powerpoint/2010/main" val="500722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A2D80E27-3478-4CE4-A1E2-C9D0076D6948}"/>
              </a:ext>
            </a:extLst>
          </p:cNvPr>
          <p:cNvSpPr>
            <a:spLocks noGrp="1"/>
          </p:cNvSpPr>
          <p:nvPr>
            <p:ph type="dt" sz="half" idx="10"/>
          </p:nvPr>
        </p:nvSpPr>
        <p:spPr/>
        <p:txBody>
          <a:bodyPr/>
          <a:lstStyle>
            <a:lvl1pPr>
              <a:defRPr/>
            </a:lvl1pPr>
          </a:lstStyle>
          <a:p>
            <a:pPr>
              <a:defRPr/>
            </a:pPr>
            <a:fld id="{F6FA11FC-6698-4C83-80AA-0E3AE6BA22F9}" type="datetime1">
              <a:rPr lang="ja-JP" altLang="en-US"/>
              <a:pPr>
                <a:defRPr/>
              </a:pPr>
              <a:t>2026/2/3</a:t>
            </a:fld>
            <a:endParaRPr lang="ja-JP" altLang="en-US"/>
          </a:p>
        </p:txBody>
      </p:sp>
      <p:sp>
        <p:nvSpPr>
          <p:cNvPr id="6" name="フッター プレースホルダ 4">
            <a:extLst>
              <a:ext uri="{FF2B5EF4-FFF2-40B4-BE49-F238E27FC236}">
                <a16:creationId xmlns:a16="http://schemas.microsoft.com/office/drawing/2014/main" id="{F3B861C2-EBB6-49A1-83B7-55EBF0055687}"/>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698B8100-E46B-4AA5-B622-9778FD0088F0}"/>
              </a:ext>
            </a:extLst>
          </p:cNvPr>
          <p:cNvSpPr>
            <a:spLocks noGrp="1"/>
          </p:cNvSpPr>
          <p:nvPr>
            <p:ph type="sldNum" sz="quarter" idx="12"/>
          </p:nvPr>
        </p:nvSpPr>
        <p:spPr/>
        <p:txBody>
          <a:bodyPr/>
          <a:lstStyle>
            <a:lvl1pPr>
              <a:defRPr/>
            </a:lvl1pPr>
          </a:lstStyle>
          <a:p>
            <a:fld id="{A23BB169-B68B-4F47-AE19-06632D0256CA}" type="slidenum">
              <a:rPr lang="ja-JP" altLang="en-US"/>
              <a:pPr/>
              <a:t>‹#›</a:t>
            </a:fld>
            <a:endParaRPr lang="ja-JP" altLang="en-US"/>
          </a:p>
        </p:txBody>
      </p:sp>
    </p:spTree>
    <p:extLst>
      <p:ext uri="{BB962C8B-B14F-4D97-AF65-F5344CB8AC3E}">
        <p14:creationId xmlns:p14="http://schemas.microsoft.com/office/powerpoint/2010/main" val="6411141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5C4E4028-411C-408E-B319-8FDFCB08CDDA}"/>
              </a:ext>
            </a:extLst>
          </p:cNvPr>
          <p:cNvSpPr>
            <a:spLocks noGrp="1"/>
          </p:cNvSpPr>
          <p:nvPr>
            <p:ph type="dt" sz="half" idx="10"/>
          </p:nvPr>
        </p:nvSpPr>
        <p:spPr/>
        <p:txBody>
          <a:bodyPr/>
          <a:lstStyle>
            <a:lvl1pPr>
              <a:defRPr/>
            </a:lvl1pPr>
          </a:lstStyle>
          <a:p>
            <a:pPr>
              <a:defRPr/>
            </a:pPr>
            <a:fld id="{EF6B2BD5-47EF-429E-9E34-00477C540F22}" type="datetime1">
              <a:rPr lang="ja-JP" altLang="en-US"/>
              <a:pPr>
                <a:defRPr/>
              </a:pPr>
              <a:t>2026/2/3</a:t>
            </a:fld>
            <a:endParaRPr lang="ja-JP" altLang="en-US"/>
          </a:p>
        </p:txBody>
      </p:sp>
      <p:sp>
        <p:nvSpPr>
          <p:cNvPr id="6" name="フッター プレースホルダ 4">
            <a:extLst>
              <a:ext uri="{FF2B5EF4-FFF2-40B4-BE49-F238E27FC236}">
                <a16:creationId xmlns:a16="http://schemas.microsoft.com/office/drawing/2014/main" id="{634268E2-2531-4924-8DA1-D89385877867}"/>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C6559D0A-18AF-4EB4-97AF-58C4B4DDD641}"/>
              </a:ext>
            </a:extLst>
          </p:cNvPr>
          <p:cNvSpPr>
            <a:spLocks noGrp="1"/>
          </p:cNvSpPr>
          <p:nvPr>
            <p:ph type="sldNum" sz="quarter" idx="12"/>
          </p:nvPr>
        </p:nvSpPr>
        <p:spPr/>
        <p:txBody>
          <a:bodyPr/>
          <a:lstStyle>
            <a:lvl1pPr>
              <a:defRPr/>
            </a:lvl1pPr>
          </a:lstStyle>
          <a:p>
            <a:fld id="{ECC5A845-FB9E-43D3-B9DC-7E034F3D54D7}" type="slidenum">
              <a:rPr lang="ja-JP" altLang="en-US"/>
              <a:pPr/>
              <a:t>‹#›</a:t>
            </a:fld>
            <a:endParaRPr lang="ja-JP" altLang="en-US"/>
          </a:p>
        </p:txBody>
      </p:sp>
    </p:spTree>
    <p:extLst>
      <p:ext uri="{BB962C8B-B14F-4D97-AF65-F5344CB8AC3E}">
        <p14:creationId xmlns:p14="http://schemas.microsoft.com/office/powerpoint/2010/main" val="28665614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167A24DE-EBF0-41C2-BCE6-E4C2027767F5}"/>
              </a:ext>
            </a:extLst>
          </p:cNvPr>
          <p:cNvSpPr>
            <a:spLocks noGrp="1"/>
          </p:cNvSpPr>
          <p:nvPr>
            <p:ph type="dt" sz="half" idx="10"/>
          </p:nvPr>
        </p:nvSpPr>
        <p:spPr/>
        <p:txBody>
          <a:bodyPr/>
          <a:lstStyle>
            <a:lvl1pPr>
              <a:defRPr/>
            </a:lvl1pPr>
          </a:lstStyle>
          <a:p>
            <a:pPr>
              <a:defRPr/>
            </a:pPr>
            <a:fld id="{BBE58688-AAA1-47E6-AF92-1B3048040C1D}"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C7A8720C-DB9F-4AA4-A7AB-2954926660F7}"/>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3EC326F6-D735-4B49-82E2-DF2DE3F7B74E}"/>
              </a:ext>
            </a:extLst>
          </p:cNvPr>
          <p:cNvSpPr>
            <a:spLocks noGrp="1"/>
          </p:cNvSpPr>
          <p:nvPr>
            <p:ph type="sldNum" sz="quarter" idx="12"/>
          </p:nvPr>
        </p:nvSpPr>
        <p:spPr/>
        <p:txBody>
          <a:bodyPr/>
          <a:lstStyle>
            <a:lvl1pPr>
              <a:defRPr/>
            </a:lvl1pPr>
          </a:lstStyle>
          <a:p>
            <a:fld id="{C3029753-19FD-417C-AD32-D77C678D9258}" type="slidenum">
              <a:rPr lang="ja-JP" altLang="en-US"/>
              <a:pPr/>
              <a:t>‹#›</a:t>
            </a:fld>
            <a:endParaRPr lang="ja-JP" altLang="en-US"/>
          </a:p>
        </p:txBody>
      </p:sp>
    </p:spTree>
    <p:extLst>
      <p:ext uri="{BB962C8B-B14F-4D97-AF65-F5344CB8AC3E}">
        <p14:creationId xmlns:p14="http://schemas.microsoft.com/office/powerpoint/2010/main" val="40525920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185FC2BC-12C4-4BA2-B432-FAFB281C9CF0}"/>
              </a:ext>
            </a:extLst>
          </p:cNvPr>
          <p:cNvSpPr>
            <a:spLocks noGrp="1"/>
          </p:cNvSpPr>
          <p:nvPr>
            <p:ph type="dt" sz="half" idx="10"/>
          </p:nvPr>
        </p:nvSpPr>
        <p:spPr/>
        <p:txBody>
          <a:bodyPr/>
          <a:lstStyle>
            <a:lvl1pPr>
              <a:defRPr/>
            </a:lvl1pPr>
          </a:lstStyle>
          <a:p>
            <a:pPr>
              <a:defRPr/>
            </a:pPr>
            <a:fld id="{74C789CE-8DB7-4119-A7C8-8A01101E4359}"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7DD28052-6146-4869-B099-8C1693B05C21}"/>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BA96A56-2449-4E4E-AD41-99C31D6D4760}"/>
              </a:ext>
            </a:extLst>
          </p:cNvPr>
          <p:cNvSpPr>
            <a:spLocks noGrp="1"/>
          </p:cNvSpPr>
          <p:nvPr>
            <p:ph type="sldNum" sz="quarter" idx="12"/>
          </p:nvPr>
        </p:nvSpPr>
        <p:spPr/>
        <p:txBody>
          <a:bodyPr/>
          <a:lstStyle>
            <a:lvl1pPr>
              <a:defRPr/>
            </a:lvl1pPr>
          </a:lstStyle>
          <a:p>
            <a:fld id="{0C910DC7-93B0-4BA6-9F27-5401DB76340E}" type="slidenum">
              <a:rPr lang="ja-JP" altLang="en-US"/>
              <a:pPr/>
              <a:t>‹#›</a:t>
            </a:fld>
            <a:endParaRPr lang="ja-JP" altLang="en-US"/>
          </a:p>
        </p:txBody>
      </p:sp>
    </p:spTree>
    <p:extLst>
      <p:ext uri="{BB962C8B-B14F-4D97-AF65-F5344CB8AC3E}">
        <p14:creationId xmlns:p14="http://schemas.microsoft.com/office/powerpoint/2010/main" val="3817843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E02951FC-8376-412E-B385-D346CE131506}"/>
              </a:ext>
            </a:extLst>
          </p:cNvPr>
          <p:cNvSpPr>
            <a:spLocks noGrp="1"/>
          </p:cNvSpPr>
          <p:nvPr>
            <p:ph type="dt" sz="half" idx="10"/>
          </p:nvPr>
        </p:nvSpPr>
        <p:spPr/>
        <p:txBody>
          <a:bodyPr/>
          <a:lstStyle>
            <a:lvl1pPr>
              <a:defRPr/>
            </a:lvl1pPr>
          </a:lstStyle>
          <a:p>
            <a:pPr>
              <a:defRPr/>
            </a:pPr>
            <a:fld id="{CC23DF2B-BA7E-4564-9A6C-0746CDC5C903}" type="datetime1">
              <a:rPr lang="ja-JP" altLang="en-US"/>
              <a:pPr>
                <a:defRPr/>
              </a:pPr>
              <a:t>2026/2/3</a:t>
            </a:fld>
            <a:endParaRPr lang="ja-JP" altLang="en-US"/>
          </a:p>
        </p:txBody>
      </p:sp>
      <p:sp>
        <p:nvSpPr>
          <p:cNvPr id="6" name="フッター プレースホルダ 4">
            <a:extLst>
              <a:ext uri="{FF2B5EF4-FFF2-40B4-BE49-F238E27FC236}">
                <a16:creationId xmlns:a16="http://schemas.microsoft.com/office/drawing/2014/main" id="{2E44AF45-C9B0-45A4-8BF3-634C62FA1014}"/>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F153EFD0-5B0C-407C-BF8B-3709F486F757}"/>
              </a:ext>
            </a:extLst>
          </p:cNvPr>
          <p:cNvSpPr>
            <a:spLocks noGrp="1"/>
          </p:cNvSpPr>
          <p:nvPr>
            <p:ph type="sldNum" sz="quarter" idx="12"/>
          </p:nvPr>
        </p:nvSpPr>
        <p:spPr/>
        <p:txBody>
          <a:bodyPr/>
          <a:lstStyle>
            <a:lvl1pPr>
              <a:defRPr/>
            </a:lvl1pPr>
          </a:lstStyle>
          <a:p>
            <a:fld id="{5839A673-00B4-47B1-8B2B-D2C9985430A5}" type="slidenum">
              <a:rPr lang="ja-JP" altLang="en-US"/>
              <a:pPr/>
              <a:t>‹#›</a:t>
            </a:fld>
            <a:endParaRPr lang="ja-JP" altLang="en-US"/>
          </a:p>
        </p:txBody>
      </p:sp>
    </p:spTree>
    <p:extLst>
      <p:ext uri="{BB962C8B-B14F-4D97-AF65-F5344CB8AC3E}">
        <p14:creationId xmlns:p14="http://schemas.microsoft.com/office/powerpoint/2010/main" val="1395315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A6617E47-6940-4D87-9454-5874A17B0C3B}"/>
              </a:ext>
            </a:extLst>
          </p:cNvPr>
          <p:cNvSpPr>
            <a:spLocks noGrp="1"/>
          </p:cNvSpPr>
          <p:nvPr>
            <p:ph type="dt" sz="half" idx="10"/>
          </p:nvPr>
        </p:nvSpPr>
        <p:spPr/>
        <p:txBody>
          <a:bodyPr/>
          <a:lstStyle>
            <a:lvl1pPr>
              <a:defRPr/>
            </a:lvl1pPr>
          </a:lstStyle>
          <a:p>
            <a:pPr>
              <a:defRPr/>
            </a:pPr>
            <a:fld id="{117CF127-7CC3-44C3-A1E9-ADB22C2E06E0}" type="datetime1">
              <a:rPr lang="ja-JP" altLang="en-US"/>
              <a:pPr>
                <a:defRPr/>
              </a:pPr>
              <a:t>2026/2/3</a:t>
            </a:fld>
            <a:endParaRPr lang="ja-JP" altLang="en-US"/>
          </a:p>
        </p:txBody>
      </p:sp>
      <p:sp>
        <p:nvSpPr>
          <p:cNvPr id="8" name="フッター プレースホルダ 4">
            <a:extLst>
              <a:ext uri="{FF2B5EF4-FFF2-40B4-BE49-F238E27FC236}">
                <a16:creationId xmlns:a16="http://schemas.microsoft.com/office/drawing/2014/main" id="{C6F0FAEC-87A3-43B0-9C5D-8F0BE33DAE70}"/>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7098D1FC-5358-48E9-BA32-C64F34EEF354}"/>
              </a:ext>
            </a:extLst>
          </p:cNvPr>
          <p:cNvSpPr>
            <a:spLocks noGrp="1"/>
          </p:cNvSpPr>
          <p:nvPr>
            <p:ph type="sldNum" sz="quarter" idx="12"/>
          </p:nvPr>
        </p:nvSpPr>
        <p:spPr/>
        <p:txBody>
          <a:bodyPr/>
          <a:lstStyle>
            <a:lvl1pPr>
              <a:defRPr/>
            </a:lvl1pPr>
          </a:lstStyle>
          <a:p>
            <a:fld id="{1DF87F93-EC40-45CF-A44C-6F8D64415126}" type="slidenum">
              <a:rPr lang="ja-JP" altLang="en-US"/>
              <a:pPr/>
              <a:t>‹#›</a:t>
            </a:fld>
            <a:endParaRPr lang="ja-JP" altLang="en-US"/>
          </a:p>
        </p:txBody>
      </p:sp>
    </p:spTree>
    <p:extLst>
      <p:ext uri="{BB962C8B-B14F-4D97-AF65-F5344CB8AC3E}">
        <p14:creationId xmlns:p14="http://schemas.microsoft.com/office/powerpoint/2010/main" val="833294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482BA2A9-8995-4C60-8A06-C12FD907C1DA}"/>
              </a:ext>
            </a:extLst>
          </p:cNvPr>
          <p:cNvSpPr>
            <a:spLocks noGrp="1"/>
          </p:cNvSpPr>
          <p:nvPr>
            <p:ph type="dt" sz="half" idx="10"/>
          </p:nvPr>
        </p:nvSpPr>
        <p:spPr/>
        <p:txBody>
          <a:bodyPr/>
          <a:lstStyle>
            <a:lvl1pPr>
              <a:defRPr/>
            </a:lvl1pPr>
          </a:lstStyle>
          <a:p>
            <a:pPr>
              <a:defRPr/>
            </a:pPr>
            <a:fld id="{7A576BFF-7E4F-41FB-B0A5-D0BBC000D124}" type="datetime1">
              <a:rPr lang="ja-JP" altLang="en-US"/>
              <a:pPr>
                <a:defRPr/>
              </a:pPr>
              <a:t>2026/2/3</a:t>
            </a:fld>
            <a:endParaRPr lang="ja-JP" altLang="en-US"/>
          </a:p>
        </p:txBody>
      </p:sp>
      <p:sp>
        <p:nvSpPr>
          <p:cNvPr id="4" name="フッター プレースホルダ 4">
            <a:extLst>
              <a:ext uri="{FF2B5EF4-FFF2-40B4-BE49-F238E27FC236}">
                <a16:creationId xmlns:a16="http://schemas.microsoft.com/office/drawing/2014/main" id="{113DF30D-F3F1-4991-98EF-B33531D40DE9}"/>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0BA4A0EC-600D-41F2-91EC-F5BD79351B43}"/>
              </a:ext>
            </a:extLst>
          </p:cNvPr>
          <p:cNvSpPr>
            <a:spLocks noGrp="1"/>
          </p:cNvSpPr>
          <p:nvPr>
            <p:ph type="sldNum" sz="quarter" idx="12"/>
          </p:nvPr>
        </p:nvSpPr>
        <p:spPr/>
        <p:txBody>
          <a:bodyPr/>
          <a:lstStyle>
            <a:lvl1pPr>
              <a:defRPr/>
            </a:lvl1pPr>
          </a:lstStyle>
          <a:p>
            <a:fld id="{6A4829B8-C1CF-4A5E-892B-8E7C9EB6996C}" type="slidenum">
              <a:rPr lang="ja-JP" altLang="en-US"/>
              <a:pPr/>
              <a:t>‹#›</a:t>
            </a:fld>
            <a:endParaRPr lang="ja-JP" altLang="en-US"/>
          </a:p>
        </p:txBody>
      </p:sp>
    </p:spTree>
    <p:extLst>
      <p:ext uri="{BB962C8B-B14F-4D97-AF65-F5344CB8AC3E}">
        <p14:creationId xmlns:p14="http://schemas.microsoft.com/office/powerpoint/2010/main" val="3259372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1901821A-1D1C-4746-A7A4-AA13B5E417EC}"/>
              </a:ext>
            </a:extLst>
          </p:cNvPr>
          <p:cNvSpPr>
            <a:spLocks noGrp="1"/>
          </p:cNvSpPr>
          <p:nvPr>
            <p:ph type="dt" sz="half" idx="10"/>
          </p:nvPr>
        </p:nvSpPr>
        <p:spPr/>
        <p:txBody>
          <a:bodyPr/>
          <a:lstStyle>
            <a:lvl1pPr>
              <a:defRPr/>
            </a:lvl1pPr>
          </a:lstStyle>
          <a:p>
            <a:pPr>
              <a:defRPr/>
            </a:pPr>
            <a:fld id="{A0FCA5FD-694F-4767-A5B0-F7BAFFA13736}" type="datetime1">
              <a:rPr lang="ja-JP" altLang="en-US"/>
              <a:pPr>
                <a:defRPr/>
              </a:pPr>
              <a:t>2026/2/3</a:t>
            </a:fld>
            <a:endParaRPr lang="ja-JP" altLang="en-US"/>
          </a:p>
        </p:txBody>
      </p:sp>
      <p:sp>
        <p:nvSpPr>
          <p:cNvPr id="3" name="フッター プレースホルダ 4">
            <a:extLst>
              <a:ext uri="{FF2B5EF4-FFF2-40B4-BE49-F238E27FC236}">
                <a16:creationId xmlns:a16="http://schemas.microsoft.com/office/drawing/2014/main" id="{6F83299B-4BB8-4792-A642-A40BEDFB9E5C}"/>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0CB6D6F2-0773-405D-9ECE-2223DD5DFBD0}"/>
              </a:ext>
            </a:extLst>
          </p:cNvPr>
          <p:cNvSpPr>
            <a:spLocks noGrp="1"/>
          </p:cNvSpPr>
          <p:nvPr>
            <p:ph type="sldNum" sz="quarter" idx="12"/>
          </p:nvPr>
        </p:nvSpPr>
        <p:spPr/>
        <p:txBody>
          <a:bodyPr/>
          <a:lstStyle>
            <a:lvl1pPr>
              <a:defRPr/>
            </a:lvl1pPr>
          </a:lstStyle>
          <a:p>
            <a:fld id="{15D8E853-FF7E-44DB-A2F8-F27C0DFE6C9A}" type="slidenum">
              <a:rPr lang="ja-JP" altLang="en-US"/>
              <a:pPr/>
              <a:t>‹#›</a:t>
            </a:fld>
            <a:endParaRPr lang="ja-JP" altLang="en-US"/>
          </a:p>
        </p:txBody>
      </p:sp>
    </p:spTree>
    <p:extLst>
      <p:ext uri="{BB962C8B-B14F-4D97-AF65-F5344CB8AC3E}">
        <p14:creationId xmlns:p14="http://schemas.microsoft.com/office/powerpoint/2010/main" val="4079161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CDE3F764-0664-4FCF-9A1E-E0C40E6C1A61}"/>
              </a:ext>
            </a:extLst>
          </p:cNvPr>
          <p:cNvSpPr>
            <a:spLocks noGrp="1"/>
          </p:cNvSpPr>
          <p:nvPr>
            <p:ph type="dt" sz="half" idx="10"/>
          </p:nvPr>
        </p:nvSpPr>
        <p:spPr/>
        <p:txBody>
          <a:bodyPr/>
          <a:lstStyle>
            <a:lvl1pPr>
              <a:defRPr/>
            </a:lvl1pPr>
          </a:lstStyle>
          <a:p>
            <a:pPr>
              <a:defRPr/>
            </a:pPr>
            <a:fld id="{6E367834-8846-4F11-A724-D6935CA3D23D}" type="datetime1">
              <a:rPr lang="ja-JP" altLang="en-US"/>
              <a:pPr>
                <a:defRPr/>
              </a:pPr>
              <a:t>2026/2/3</a:t>
            </a:fld>
            <a:endParaRPr lang="ja-JP" altLang="en-US"/>
          </a:p>
        </p:txBody>
      </p:sp>
      <p:sp>
        <p:nvSpPr>
          <p:cNvPr id="6" name="フッター プレースホルダ 4">
            <a:extLst>
              <a:ext uri="{FF2B5EF4-FFF2-40B4-BE49-F238E27FC236}">
                <a16:creationId xmlns:a16="http://schemas.microsoft.com/office/drawing/2014/main" id="{396868F7-E60E-4333-8AA1-EF71C5EB5113}"/>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20F5D172-84BC-4987-8AD9-3D1F267C91C0}"/>
              </a:ext>
            </a:extLst>
          </p:cNvPr>
          <p:cNvSpPr>
            <a:spLocks noGrp="1"/>
          </p:cNvSpPr>
          <p:nvPr>
            <p:ph type="sldNum" sz="quarter" idx="12"/>
          </p:nvPr>
        </p:nvSpPr>
        <p:spPr/>
        <p:txBody>
          <a:bodyPr/>
          <a:lstStyle>
            <a:lvl1pPr>
              <a:defRPr/>
            </a:lvl1pPr>
          </a:lstStyle>
          <a:p>
            <a:fld id="{77604A80-9B65-4739-AAF4-B016401C49CD}" type="slidenum">
              <a:rPr lang="ja-JP" altLang="en-US"/>
              <a:pPr/>
              <a:t>‹#›</a:t>
            </a:fld>
            <a:endParaRPr lang="ja-JP" altLang="en-US"/>
          </a:p>
        </p:txBody>
      </p:sp>
    </p:spTree>
    <p:extLst>
      <p:ext uri="{BB962C8B-B14F-4D97-AF65-F5344CB8AC3E}">
        <p14:creationId xmlns:p14="http://schemas.microsoft.com/office/powerpoint/2010/main" val="2955845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6476E601-1312-4FDF-8894-F488855BE581}"/>
              </a:ext>
            </a:extLst>
          </p:cNvPr>
          <p:cNvSpPr>
            <a:spLocks noGrp="1"/>
          </p:cNvSpPr>
          <p:nvPr>
            <p:ph type="dt" sz="half" idx="10"/>
          </p:nvPr>
        </p:nvSpPr>
        <p:spPr/>
        <p:txBody>
          <a:bodyPr/>
          <a:lstStyle>
            <a:lvl1pPr>
              <a:defRPr/>
            </a:lvl1pPr>
          </a:lstStyle>
          <a:p>
            <a:pPr>
              <a:defRPr/>
            </a:pPr>
            <a:fld id="{9CE2FEC1-72B2-4C56-9197-92CDEA794341}" type="datetime1">
              <a:rPr lang="ja-JP" altLang="en-US"/>
              <a:pPr>
                <a:defRPr/>
              </a:pPr>
              <a:t>2026/2/3</a:t>
            </a:fld>
            <a:endParaRPr lang="ja-JP" altLang="en-US"/>
          </a:p>
        </p:txBody>
      </p:sp>
      <p:sp>
        <p:nvSpPr>
          <p:cNvPr id="6" name="フッター プレースホルダ 4">
            <a:extLst>
              <a:ext uri="{FF2B5EF4-FFF2-40B4-BE49-F238E27FC236}">
                <a16:creationId xmlns:a16="http://schemas.microsoft.com/office/drawing/2014/main" id="{EF4DF5A4-E746-417B-9EC4-3448CA619C6D}"/>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4FB9ECD4-7FE1-4B2A-B8A6-93B0ED63D5CB}"/>
              </a:ext>
            </a:extLst>
          </p:cNvPr>
          <p:cNvSpPr>
            <a:spLocks noGrp="1"/>
          </p:cNvSpPr>
          <p:nvPr>
            <p:ph type="sldNum" sz="quarter" idx="12"/>
          </p:nvPr>
        </p:nvSpPr>
        <p:spPr/>
        <p:txBody>
          <a:bodyPr/>
          <a:lstStyle>
            <a:lvl1pPr>
              <a:defRPr/>
            </a:lvl1pPr>
          </a:lstStyle>
          <a:p>
            <a:fld id="{155BA854-E0BC-4F06-A39D-FE503A0F6645}" type="slidenum">
              <a:rPr lang="ja-JP" altLang="en-US"/>
              <a:pPr/>
              <a:t>‹#›</a:t>
            </a:fld>
            <a:endParaRPr lang="ja-JP" altLang="en-US"/>
          </a:p>
        </p:txBody>
      </p:sp>
    </p:spTree>
    <p:extLst>
      <p:ext uri="{BB962C8B-B14F-4D97-AF65-F5344CB8AC3E}">
        <p14:creationId xmlns:p14="http://schemas.microsoft.com/office/powerpoint/2010/main" val="3559325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24811D1B-90ED-4A5D-A5B4-D41F4C052F9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79D051A7-702A-4DEE-83A6-0E6C7D5F3A49}"/>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2015AFE8-DD24-4DB7-9004-8800642E73E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7E2F85EE-AB00-49C6-B6BC-D68DE1D2E186}"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6ABEEB80-69B6-45CA-B774-DF34B7FCD60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7EC5990B-D127-4AFE-ACF0-57A8FCD5520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1D1CDAB3-0A40-4A07-8666-DA0FA4658799}"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9098" r:id="rId1"/>
    <p:sldLayoutId id="2147489099" r:id="rId2"/>
    <p:sldLayoutId id="2147489100" r:id="rId3"/>
    <p:sldLayoutId id="2147489101" r:id="rId4"/>
    <p:sldLayoutId id="2147489102" r:id="rId5"/>
    <p:sldLayoutId id="2147489103" r:id="rId6"/>
    <p:sldLayoutId id="2147489104" r:id="rId7"/>
    <p:sldLayoutId id="2147489105" r:id="rId8"/>
    <p:sldLayoutId id="2147489106" r:id="rId9"/>
    <p:sldLayoutId id="2147489107" r:id="rId10"/>
    <p:sldLayoutId id="2147489108"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a:extLst>
              <a:ext uri="{FF2B5EF4-FFF2-40B4-BE49-F238E27FC236}">
                <a16:creationId xmlns:a16="http://schemas.microsoft.com/office/drawing/2014/main" id="{0C2A1719-8298-4B3F-B49E-5D00F1FFDC3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2051" name="テキスト プレースホルダ 2">
            <a:extLst>
              <a:ext uri="{FF2B5EF4-FFF2-40B4-BE49-F238E27FC236}">
                <a16:creationId xmlns:a16="http://schemas.microsoft.com/office/drawing/2014/main" id="{F7E60599-F4DF-4B55-ADD7-D3F03F90B22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16D3604E-16BF-4F05-89E8-20039EEB48F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Calibri"/>
                <a:ea typeface="ＭＳ Ｐゴシック"/>
              </a:defRPr>
            </a:lvl1pPr>
          </a:lstStyle>
          <a:p>
            <a:pPr>
              <a:defRPr/>
            </a:pPr>
            <a:fld id="{4607684B-7E5A-4C3D-BEB7-D708A0785A1B}"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2FA51DBE-EB75-4A3E-B771-12580E8AC3F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0B05C48A-D16D-4EE5-AC1B-633B4DFEBC0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9E51745D-336E-45EC-B631-EB55F67163C8}"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9142" r:id="rId1"/>
    <p:sldLayoutId id="2147489143" r:id="rId2"/>
    <p:sldLayoutId id="2147489144" r:id="rId3"/>
    <p:sldLayoutId id="2147489145" r:id="rId4"/>
    <p:sldLayoutId id="2147489146" r:id="rId5"/>
    <p:sldLayoutId id="2147489147" r:id="rId6"/>
    <p:sldLayoutId id="2147489148" r:id="rId7"/>
    <p:sldLayoutId id="2147489149" r:id="rId8"/>
    <p:sldLayoutId id="2147489150" r:id="rId9"/>
    <p:sldLayoutId id="2147489151" r:id="rId10"/>
    <p:sldLayoutId id="2147489152"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400AD779-E166-402E-9DCD-68184159E78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8E6D0261-D577-429E-AC77-A020340FF63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49B91D99-1379-4275-BE8B-EB19845CAA7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498EFAA9-5790-4309-AD1C-83CE527F2B7A}" type="datetime1">
              <a:rPr lang="ja-JP" altLang="en-US"/>
              <a:pPr>
                <a:defRPr/>
              </a:pPr>
              <a:t>2026/2/3</a:t>
            </a:fld>
            <a:endParaRPr lang="ja-JP" altLang="en-US"/>
          </a:p>
        </p:txBody>
      </p:sp>
      <p:sp>
        <p:nvSpPr>
          <p:cNvPr id="5" name="フッター プレースホルダ 4">
            <a:extLst>
              <a:ext uri="{FF2B5EF4-FFF2-40B4-BE49-F238E27FC236}">
                <a16:creationId xmlns:a16="http://schemas.microsoft.com/office/drawing/2014/main" id="{29DD3595-1053-4D9A-BFD0-7B1FDACAC02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66304950-700F-4C8E-BE22-026264F731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DEEE7CC2-00E0-47C6-912B-49720FAAF39D}" type="slidenum">
              <a:rPr lang="ja-JP" altLang="en-US"/>
              <a:pPr/>
              <a:t>‹#›</a:t>
            </a:fld>
            <a:endParaRPr lang="ja-JP" altLang="en-US"/>
          </a:p>
        </p:txBody>
      </p:sp>
    </p:spTree>
    <p:extLst>
      <p:ext uri="{BB962C8B-B14F-4D97-AF65-F5344CB8AC3E}">
        <p14:creationId xmlns:p14="http://schemas.microsoft.com/office/powerpoint/2010/main" val="26152785"/>
      </p:ext>
    </p:extLst>
  </p:cSld>
  <p:clrMap bg1="lt1" tx1="dk1" bg2="lt2" tx2="dk2" accent1="accent1" accent2="accent2" accent3="accent3" accent4="accent4" accent5="accent5" accent6="accent6" hlink="hlink" folHlink="folHlink"/>
  <p:sldLayoutIdLst>
    <p:sldLayoutId id="2147489154" r:id="rId1"/>
    <p:sldLayoutId id="2147489155" r:id="rId2"/>
    <p:sldLayoutId id="2147489156" r:id="rId3"/>
    <p:sldLayoutId id="2147489157" r:id="rId4"/>
    <p:sldLayoutId id="2147489158" r:id="rId5"/>
    <p:sldLayoutId id="2147489159" r:id="rId6"/>
    <p:sldLayoutId id="2147489160" r:id="rId7"/>
    <p:sldLayoutId id="2147489161" r:id="rId8"/>
    <p:sldLayoutId id="2147489162" r:id="rId9"/>
    <p:sldLayoutId id="2147489163" r:id="rId10"/>
    <p:sldLayoutId id="2147489164"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スライド番号プレースホルダ 3">
            <a:extLst>
              <a:ext uri="{FF2B5EF4-FFF2-40B4-BE49-F238E27FC236}">
                <a16:creationId xmlns:a16="http://schemas.microsoft.com/office/drawing/2014/main" id="{D0D51D6E-6611-4659-A03F-9ECF0602078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AF0B3E6-DA33-4BBB-A92D-A0764562F4E3}" type="slidenum">
              <a:rPr kumimoji="1" lang="ja-JP" altLang="en-US" sz="20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2000" b="0" i="0" u="none" strike="noStrike" kern="1200" cap="none" spc="0" normalizeH="0" baseline="0" noProof="0">
              <a:ln>
                <a:noFill/>
              </a:ln>
              <a:solidFill>
                <a:srgbClr val="898989"/>
              </a:solidFill>
              <a:effectLst/>
              <a:uLnTx/>
              <a:uFillTx/>
              <a:latin typeface="Calibri" panose="020F0502020204030204" pitchFamily="34" charset="0"/>
              <a:ea typeface="ＭＳ Ｐゴシック" panose="020B0600070205080204" pitchFamily="50" charset="-128"/>
              <a:cs typeface="+mn-cs"/>
            </a:endParaRPr>
          </a:p>
        </p:txBody>
      </p:sp>
      <p:sp>
        <p:nvSpPr>
          <p:cNvPr id="29699" name="テキスト ボックス 4">
            <a:extLst>
              <a:ext uri="{FF2B5EF4-FFF2-40B4-BE49-F238E27FC236}">
                <a16:creationId xmlns:a16="http://schemas.microsoft.com/office/drawing/2014/main" id="{0B666050-BFC4-43FE-B709-5800FBEB8CDF}"/>
              </a:ext>
            </a:extLst>
          </p:cNvPr>
          <p:cNvSpPr txBox="1">
            <a:spLocks noChangeArrowheads="1"/>
          </p:cNvSpPr>
          <p:nvPr/>
        </p:nvSpPr>
        <p:spPr bwMode="auto">
          <a:xfrm>
            <a:off x="482076" y="692696"/>
            <a:ext cx="8080375" cy="461665"/>
          </a:xfrm>
          <a:prstGeom prst="rect">
            <a:avLst/>
          </a:prstGeom>
          <a:solidFill>
            <a:schemeClr val="tx2">
              <a:lumMod val="20000"/>
              <a:lumOff val="80000"/>
            </a:schemeClr>
          </a:solid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tabLst/>
              <a:defRPr/>
            </a:pPr>
            <a:r>
              <a:rPr lang="en-US" altLang="ja-JP" sz="2400" dirty="0">
                <a:latin typeface="+mn-ea"/>
                <a:ea typeface="+mn-ea"/>
              </a:rPr>
              <a:t>Hydrogen Solution for Decarbonization (A)</a:t>
            </a:r>
            <a:r>
              <a:rPr lang="ja-JP" altLang="en-US" sz="2400" dirty="0">
                <a:latin typeface="+mn-ea"/>
                <a:ea typeface="+mn-ea"/>
              </a:rPr>
              <a:t>　</a:t>
            </a:r>
            <a:r>
              <a:rPr kumimoji="1" lang="en-US" altLang="ja-JP" sz="2400" i="0" u="none" strike="noStrike" kern="1200" cap="none" spc="0" normalizeH="0" baseline="0" noProof="0" dirty="0">
                <a:ln>
                  <a:noFill/>
                </a:ln>
                <a:effectLst/>
                <a:uLnTx/>
                <a:uFillTx/>
                <a:latin typeface="+mn-ea"/>
                <a:ea typeface="+mn-ea"/>
                <a:cs typeface="Arial" panose="020B0604020202020204" pitchFamily="34" charset="0"/>
              </a:rPr>
              <a:t>Job Report</a:t>
            </a:r>
          </a:p>
        </p:txBody>
      </p:sp>
      <p:sp>
        <p:nvSpPr>
          <p:cNvPr id="11" name="サブタイトル 2">
            <a:extLst>
              <a:ext uri="{FF2B5EF4-FFF2-40B4-BE49-F238E27FC236}">
                <a16:creationId xmlns:a16="http://schemas.microsoft.com/office/drawing/2014/main" id="{39394D7B-5ED1-4098-9E97-E04534F1D2BC}"/>
              </a:ext>
            </a:extLst>
          </p:cNvPr>
          <p:cNvSpPr>
            <a:spLocks noGrp="1"/>
          </p:cNvSpPr>
          <p:nvPr>
            <p:ph type="subTitle" idx="1"/>
          </p:nvPr>
        </p:nvSpPr>
        <p:spPr>
          <a:xfrm>
            <a:off x="482076" y="3429000"/>
            <a:ext cx="4882012" cy="1973041"/>
          </a:xfrm>
        </p:spPr>
        <p:style>
          <a:lnRef idx="2">
            <a:schemeClr val="dk1"/>
          </a:lnRef>
          <a:fillRef idx="1">
            <a:schemeClr val="lt1"/>
          </a:fillRef>
          <a:effectRef idx="0">
            <a:schemeClr val="dk1"/>
          </a:effectRef>
          <a:fontRef idx="minor">
            <a:schemeClr val="dk1"/>
          </a:fontRef>
        </p:style>
        <p:txBody>
          <a:bodyPr>
            <a:normAutofit fontScale="70000" lnSpcReduction="20000"/>
          </a:bodyPr>
          <a:lstStyle/>
          <a:p>
            <a:pPr algn="l">
              <a:defRPr/>
            </a:pPr>
            <a:r>
              <a:rPr lang="en-US" altLang="ja-JP" sz="2500" dirty="0">
                <a:solidFill>
                  <a:schemeClr val="tx1"/>
                </a:solidFill>
                <a:latin typeface="Tahoma" panose="020B0604030504040204" pitchFamily="34" charset="0"/>
                <a:ea typeface="Tahoma" panose="020B0604030504040204" pitchFamily="34" charset="0"/>
                <a:cs typeface="Tahoma" panose="020B0604030504040204" pitchFamily="34" charset="0"/>
              </a:rPr>
              <a:t>Name:</a:t>
            </a:r>
          </a:p>
          <a:p>
            <a:pPr algn="l">
              <a:defRPr/>
            </a:pPr>
            <a:endParaRPr lang="en-US" altLang="ja-JP"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defRPr/>
            </a:pPr>
            <a:r>
              <a:rPr lang="en-US" altLang="ja-JP" sz="2500" dirty="0">
                <a:solidFill>
                  <a:schemeClr val="tx1"/>
                </a:solidFill>
                <a:latin typeface="Tahoma" panose="020B0604030504040204" pitchFamily="34" charset="0"/>
                <a:ea typeface="Tahoma" panose="020B0604030504040204" pitchFamily="34" charset="0"/>
                <a:cs typeface="Tahoma" panose="020B0604030504040204" pitchFamily="34" charset="0"/>
              </a:rPr>
              <a:t>Organization:</a:t>
            </a:r>
          </a:p>
          <a:p>
            <a:pPr marL="261938" algn="l">
              <a:defRPr/>
            </a:pPr>
            <a:endParaRPr lang="en-US" altLang="ja-JP" sz="2500"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marL="261938" algn="l">
              <a:defRPr/>
            </a:pPr>
            <a:endParaRPr lang="en-US" altLang="ja-JP" sz="2500"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algn="l">
              <a:defRPr/>
            </a:pPr>
            <a:r>
              <a:rPr lang="en-US" altLang="ja-JP" sz="2500" dirty="0">
                <a:solidFill>
                  <a:schemeClr val="tx1"/>
                </a:solidFill>
                <a:latin typeface="Tahoma" panose="020B0604030504040204" pitchFamily="34" charset="0"/>
                <a:ea typeface="Tahoma" panose="020B0604030504040204" pitchFamily="34" charset="0"/>
                <a:cs typeface="Tahoma" panose="020B0604030504040204" pitchFamily="34" charset="0"/>
              </a:rPr>
              <a:t>Country: </a:t>
            </a:r>
          </a:p>
          <a:p>
            <a:pPr algn="l">
              <a:defRPr/>
            </a:pPr>
            <a:r>
              <a:rPr lang="ja-JP" altLang="en-US" sz="2500" dirty="0">
                <a:solidFill>
                  <a:schemeClr val="tx1"/>
                </a:solidFill>
                <a:latin typeface="Tahoma" panose="020B0604030504040204" pitchFamily="34" charset="0"/>
                <a:cs typeface="Tahoma" panose="020B0604030504040204" pitchFamily="34" charset="0"/>
              </a:rPr>
              <a:t>　　　　　　　　　</a:t>
            </a:r>
            <a:r>
              <a:rPr lang="ja-JP" altLang="en-US" sz="2400" dirty="0">
                <a:solidFill>
                  <a:schemeClr val="tx1"/>
                </a:solidFill>
                <a:latin typeface="+mn-ea"/>
                <a:cs typeface="Arial" panose="020B0604020202020204" pitchFamily="34" charset="0"/>
              </a:rPr>
              <a:t>　　</a:t>
            </a:r>
            <a:endParaRPr lang="en-US" altLang="ja-JP" sz="2400" dirty="0">
              <a:solidFill>
                <a:schemeClr val="tx1"/>
              </a:solidFill>
              <a:latin typeface="+mn-ea"/>
              <a:cs typeface="Arial" panose="020B0604020202020204" pitchFamily="34" charset="0"/>
            </a:endParaRPr>
          </a:p>
          <a:p>
            <a:pPr algn="l">
              <a:defRPr/>
            </a:pPr>
            <a:endParaRPr lang="ja-JP" altLang="en-US" dirty="0">
              <a:solidFill>
                <a:schemeClr val="tx1"/>
              </a:solidFill>
              <a:latin typeface="Arial" panose="020B0604020202020204" pitchFamily="34" charset="0"/>
              <a:cs typeface="Arial" panose="020B0604020202020204" pitchFamily="34" charset="0"/>
            </a:endParaRPr>
          </a:p>
        </p:txBody>
      </p:sp>
      <p:sp>
        <p:nvSpPr>
          <p:cNvPr id="3" name="テキスト ボックス 2">
            <a:extLst>
              <a:ext uri="{FF2B5EF4-FFF2-40B4-BE49-F238E27FC236}">
                <a16:creationId xmlns:a16="http://schemas.microsoft.com/office/drawing/2014/main" id="{41A0DB64-E7C0-2B40-8711-4AEF8199B713}"/>
              </a:ext>
            </a:extLst>
          </p:cNvPr>
          <p:cNvSpPr txBox="1"/>
          <p:nvPr/>
        </p:nvSpPr>
        <p:spPr>
          <a:xfrm>
            <a:off x="3781898" y="5881555"/>
            <a:ext cx="2771301" cy="369332"/>
          </a:xfrm>
          <a:prstGeom prst="rect">
            <a:avLst/>
          </a:prstGeom>
          <a:noFill/>
        </p:spPr>
        <p:txBody>
          <a:bodyPr wrap="square" rtlCol="0">
            <a:spAutoFit/>
          </a:bodyPr>
          <a:lstStyle/>
          <a:p>
            <a:r>
              <a:rPr lang="en-US" altLang="ja-JP" sz="1800" dirty="0">
                <a:solidFill>
                  <a:schemeClr val="tx1"/>
                </a:solidFill>
                <a:latin typeface="+mn-ea"/>
                <a:cs typeface="Arial" panose="020B0604020202020204" pitchFamily="34" charset="0"/>
              </a:rPr>
              <a:t>September 29, 2026</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a:extLst>
              <a:ext uri="{FF2B5EF4-FFF2-40B4-BE49-F238E27FC236}">
                <a16:creationId xmlns:a16="http://schemas.microsoft.com/office/drawing/2014/main" id="{F6A00B5E-9B7B-4E58-9501-53421FD01C85}"/>
              </a:ext>
            </a:extLst>
          </p:cNvPr>
          <p:cNvSpPr>
            <a:spLocks noGrp="1"/>
          </p:cNvSpPr>
          <p:nvPr>
            <p:ph type="ctrTitle"/>
          </p:nvPr>
        </p:nvSpPr>
        <p:spPr>
          <a:xfrm>
            <a:off x="323528" y="294134"/>
            <a:ext cx="5688632" cy="520927"/>
          </a:xfrm>
          <a:noFill/>
        </p:spPr>
        <p:txBody>
          <a:bodyPr/>
          <a:lstStyle/>
          <a:p>
            <a:pPr algn="l" eaLnBrk="1" hangingPunct="1"/>
            <a:r>
              <a:rPr lang="en-US" altLang="ja-JP" sz="2800" b="1" dirty="0">
                <a:latin typeface="+mj-ea"/>
              </a:rPr>
              <a:t>1. Outline</a:t>
            </a:r>
            <a:r>
              <a:rPr lang="en-US" altLang="ja-JP" sz="2400" b="1" dirty="0">
                <a:latin typeface="+mj-ea"/>
              </a:rPr>
              <a:t> of   </a:t>
            </a:r>
            <a:r>
              <a:rPr lang="en-US" altLang="ja-JP" sz="2400" b="1" dirty="0">
                <a:solidFill>
                  <a:srgbClr val="FF0000"/>
                </a:solidFill>
                <a:latin typeface="+mj-ea"/>
              </a:rPr>
              <a:t>(your country )                  </a:t>
            </a:r>
            <a:endParaRPr lang="ja-JP" altLang="en-US" sz="2400" b="1" dirty="0">
              <a:solidFill>
                <a:srgbClr val="FF0000"/>
              </a:solidFill>
              <a:latin typeface="+mj-ea"/>
              <a:cs typeface="Arial" panose="020B0604020202020204" pitchFamily="34" charset="0"/>
            </a:endParaRPr>
          </a:p>
        </p:txBody>
      </p:sp>
      <p:sp>
        <p:nvSpPr>
          <p:cNvPr id="30723" name="スライド番号プレースホルダー 4">
            <a:extLst>
              <a:ext uri="{FF2B5EF4-FFF2-40B4-BE49-F238E27FC236}">
                <a16:creationId xmlns:a16="http://schemas.microsoft.com/office/drawing/2014/main" id="{05DC2C09-10AF-4684-94D2-E6C72433B8B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6E477753-C34A-46FD-B004-B572A9ED2973}" type="slidenum">
              <a:rPr lang="ja-JP" altLang="en-US" sz="2000">
                <a:solidFill>
                  <a:srgbClr val="898989"/>
                </a:solidFill>
              </a:rPr>
              <a:pPr>
                <a:spcBef>
                  <a:spcPct val="0"/>
                </a:spcBef>
                <a:buFontTx/>
                <a:buNone/>
              </a:pPr>
              <a:t>2</a:t>
            </a:fld>
            <a:endParaRPr lang="ja-JP" altLang="en-US" sz="2000">
              <a:solidFill>
                <a:srgbClr val="898989"/>
              </a:solidFill>
            </a:endParaRPr>
          </a:p>
        </p:txBody>
      </p:sp>
      <p:pic>
        <p:nvPicPr>
          <p:cNvPr id="30724" name="Picture 4" descr="C:\Users\begentaev_bm\Desktop\Downloads\A_large_blank_world_map_with_oceans_marked_in_blue.svg.png">
            <a:extLst>
              <a:ext uri="{FF2B5EF4-FFF2-40B4-BE49-F238E27FC236}">
                <a16:creationId xmlns:a16="http://schemas.microsoft.com/office/drawing/2014/main" id="{19BA3992-B799-4C99-B73F-C386923E82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590" y="1125538"/>
            <a:ext cx="4419600" cy="237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11">
            <a:extLst>
              <a:ext uri="{FF2B5EF4-FFF2-40B4-BE49-F238E27FC236}">
                <a16:creationId xmlns:a16="http://schemas.microsoft.com/office/drawing/2014/main" id="{6CB4B284-5CFD-44DA-9A4F-FA944EC0216B}"/>
              </a:ext>
            </a:extLst>
          </p:cNvPr>
          <p:cNvSpPr txBox="1"/>
          <p:nvPr/>
        </p:nvSpPr>
        <p:spPr>
          <a:xfrm>
            <a:off x="5193433" y="925740"/>
            <a:ext cx="3511302" cy="5139869"/>
          </a:xfrm>
          <a:prstGeom prst="rect">
            <a:avLst/>
          </a:prstGeom>
          <a:noFill/>
        </p:spPr>
        <p:txBody>
          <a:bodyPr wrap="square">
            <a:spAutoFit/>
          </a:bodyPr>
          <a:lstStyle/>
          <a:p>
            <a:pPr marL="1163638" indent="-1163638">
              <a:defRPr/>
            </a:pPr>
            <a:r>
              <a:rPr lang="en-US" altLang="ja-JP" sz="2000" dirty="0">
                <a:solidFill>
                  <a:srgbClr val="0070C0"/>
                </a:solidFill>
                <a:latin typeface="Arial" charset="0"/>
              </a:rPr>
              <a:t>▪ Area:</a:t>
            </a:r>
            <a:r>
              <a:rPr lang="en-US" altLang="ja-JP" dirty="0">
                <a:solidFill>
                  <a:schemeClr val="bg2">
                    <a:lumMod val="75000"/>
                  </a:schemeClr>
                </a:solidFill>
              </a:rPr>
              <a:t>	        </a:t>
            </a:r>
            <a:r>
              <a:rPr lang="ar-JO" altLang="ja-JP" dirty="0">
                <a:solidFill>
                  <a:schemeClr val="bg2">
                    <a:lumMod val="75000"/>
                  </a:schemeClr>
                </a:solidFill>
              </a:rPr>
              <a:t> </a:t>
            </a:r>
            <a:r>
              <a:rPr lang="en-US" altLang="ja-JP" dirty="0">
                <a:solidFill>
                  <a:schemeClr val="bg2">
                    <a:lumMod val="75000"/>
                  </a:schemeClr>
                </a:solidFill>
              </a:rPr>
              <a:t> </a:t>
            </a:r>
            <a:r>
              <a:rPr lang="en-US" altLang="ja-JP" sz="2000" dirty="0">
                <a:solidFill>
                  <a:srgbClr val="0070C0"/>
                </a:solidFill>
                <a:latin typeface="Arial" charset="0"/>
              </a:rPr>
              <a:t>km</a:t>
            </a:r>
            <a:r>
              <a:rPr lang="en-US" altLang="ja-JP" sz="2000" baseline="30000" dirty="0">
                <a:solidFill>
                  <a:srgbClr val="0070C0"/>
                </a:solidFill>
                <a:latin typeface="Arial" charset="0"/>
              </a:rPr>
              <a:t>2</a:t>
            </a:r>
            <a:endParaRPr lang="ja-JP" altLang="ja-JP" sz="2000" dirty="0">
              <a:solidFill>
                <a:srgbClr val="0070C0"/>
              </a:solidFill>
              <a:latin typeface="Arial" charset="0"/>
            </a:endParaRPr>
          </a:p>
          <a:p>
            <a:pPr marL="1163638" indent="-1163638">
              <a:defRPr/>
            </a:pPr>
            <a:r>
              <a:rPr lang="en-US" altLang="ja-JP" sz="2000" dirty="0">
                <a:solidFill>
                  <a:srgbClr val="0070C0"/>
                </a:solidFill>
                <a:latin typeface="Arial" charset="0"/>
              </a:rPr>
              <a:t>▪ Population:                million </a:t>
            </a:r>
            <a:endParaRPr lang="ja-JP" altLang="ja-JP" sz="2000" dirty="0">
              <a:solidFill>
                <a:srgbClr val="0070C0"/>
              </a:solidFill>
              <a:latin typeface="Arial" charset="0"/>
            </a:endParaRPr>
          </a:p>
          <a:p>
            <a:pPr marL="1163638" indent="-1163638">
              <a:defRPr/>
            </a:pPr>
            <a:r>
              <a:rPr lang="en-US" altLang="ja-JP" sz="2000" dirty="0">
                <a:solidFill>
                  <a:srgbClr val="0070C0"/>
                </a:solidFill>
                <a:latin typeface="Arial" charset="0"/>
              </a:rPr>
              <a:t>▪ Language:</a:t>
            </a:r>
            <a:endParaRPr lang="ja-JP" altLang="ja-JP" sz="2000" dirty="0">
              <a:solidFill>
                <a:srgbClr val="0070C0"/>
              </a:solidFill>
              <a:latin typeface="Arial" charset="0"/>
            </a:endParaRPr>
          </a:p>
          <a:p>
            <a:pPr marL="1163638" indent="-1163638">
              <a:defRPr/>
            </a:pPr>
            <a:r>
              <a:rPr lang="en-US" altLang="ja-JP" sz="2000" dirty="0">
                <a:solidFill>
                  <a:srgbClr val="0070C0"/>
                </a:solidFill>
                <a:latin typeface="Arial" charset="0"/>
              </a:rPr>
              <a:t>▪ GDP:   $                    million</a:t>
            </a:r>
            <a:endParaRPr lang="ja-JP" altLang="ja-JP" sz="2000" dirty="0">
              <a:solidFill>
                <a:srgbClr val="0070C0"/>
              </a:solidFill>
              <a:latin typeface="Arial" charset="0"/>
            </a:endParaRPr>
          </a:p>
          <a:p>
            <a:pPr marL="1163638" indent="-1163638">
              <a:defRPr/>
            </a:pPr>
            <a:r>
              <a:rPr lang="en-US" altLang="ja-JP" sz="2000" dirty="0">
                <a:solidFill>
                  <a:srgbClr val="0070C0"/>
                </a:solidFill>
                <a:latin typeface="Arial" charset="0"/>
              </a:rPr>
              <a:t>▪ Major industries </a:t>
            </a:r>
          </a:p>
          <a:p>
            <a:pPr marL="1163638" indent="-1163638">
              <a:defRPr/>
            </a:pPr>
            <a:endParaRPr lang="en-US" altLang="ja-JP" sz="1600" dirty="0">
              <a:solidFill>
                <a:srgbClr val="0070C0"/>
              </a:solidFill>
              <a:latin typeface="Arial" charset="0"/>
            </a:endParaRPr>
          </a:p>
          <a:p>
            <a:pPr marL="1163638" indent="-1163638">
              <a:defRPr/>
            </a:pPr>
            <a:endParaRPr lang="en-US" altLang="ja-JP" sz="1600" dirty="0">
              <a:solidFill>
                <a:srgbClr val="0070C0"/>
              </a:solidFill>
              <a:latin typeface="Arial" charset="0"/>
            </a:endParaRPr>
          </a:p>
          <a:p>
            <a:pPr marL="1163638" indent="-1163638">
              <a:defRPr/>
            </a:pPr>
            <a:endParaRPr lang="en-US" altLang="ja-JP" sz="1600" dirty="0">
              <a:solidFill>
                <a:srgbClr val="0070C0"/>
              </a:solidFill>
              <a:latin typeface="Arial" charset="0"/>
            </a:endParaRPr>
          </a:p>
          <a:p>
            <a:pPr marL="1163638" indent="-1163638">
              <a:defRPr/>
            </a:pPr>
            <a:r>
              <a:rPr lang="en-US" altLang="ja-JP" sz="1600" dirty="0">
                <a:solidFill>
                  <a:srgbClr val="0070C0"/>
                </a:solidFill>
                <a:latin typeface="Arial" charset="0"/>
              </a:rPr>
              <a:t>▪ </a:t>
            </a:r>
            <a:r>
              <a:rPr lang="en-US" altLang="ja-JP" sz="2000" dirty="0">
                <a:solidFill>
                  <a:srgbClr val="0070C0"/>
                </a:solidFill>
                <a:latin typeface="Arial" charset="0"/>
              </a:rPr>
              <a:t>Electricity charge: $/kWh</a:t>
            </a:r>
            <a:endParaRPr lang="ja-JP" altLang="ja-JP" sz="2000" dirty="0">
              <a:solidFill>
                <a:srgbClr val="0070C0"/>
              </a:solidFill>
              <a:latin typeface="Arial" charset="0"/>
            </a:endParaRPr>
          </a:p>
          <a:p>
            <a:pPr marL="1341438" indent="-1068388">
              <a:defRPr/>
            </a:pPr>
            <a:r>
              <a:rPr lang="en-US" altLang="ja-JP" sz="2000" dirty="0">
                <a:solidFill>
                  <a:srgbClr val="0070C0"/>
                </a:solidFill>
                <a:latin typeface="Arial" charset="0"/>
              </a:rPr>
              <a:t>$      : private sector </a:t>
            </a:r>
          </a:p>
          <a:p>
            <a:pPr marL="1341438" indent="-1068388">
              <a:defRPr/>
            </a:pPr>
            <a:r>
              <a:rPr lang="en-US" altLang="ja-JP" sz="2000" dirty="0">
                <a:solidFill>
                  <a:srgbClr val="00B050"/>
                </a:solidFill>
                <a:latin typeface="Arial" charset="0"/>
              </a:rPr>
              <a:t> </a:t>
            </a:r>
            <a:r>
              <a:rPr lang="ja-JP" altLang="en-US" sz="2000" dirty="0">
                <a:solidFill>
                  <a:srgbClr val="00B050"/>
                </a:solidFill>
                <a:latin typeface="Arial" charset="0"/>
              </a:rPr>
              <a:t>（</a:t>
            </a:r>
            <a:r>
              <a:rPr lang="en-US" altLang="ja-JP" sz="2000" dirty="0">
                <a:solidFill>
                  <a:srgbClr val="00B050"/>
                </a:solidFill>
                <a:latin typeface="Arial" charset="0"/>
              </a:rPr>
              <a:t>24\ in Japan) </a:t>
            </a:r>
            <a:endParaRPr lang="ja-JP" altLang="ja-JP" sz="2000" dirty="0">
              <a:solidFill>
                <a:srgbClr val="00B050"/>
              </a:solidFill>
              <a:latin typeface="Arial" charset="0"/>
            </a:endParaRPr>
          </a:p>
          <a:p>
            <a:pPr marL="1341438" indent="-1068388">
              <a:defRPr/>
            </a:pPr>
            <a:r>
              <a:rPr lang="en-US" altLang="ja-JP" sz="2000" dirty="0">
                <a:solidFill>
                  <a:srgbClr val="0070C0"/>
                </a:solidFill>
                <a:latin typeface="Arial" charset="0"/>
              </a:rPr>
              <a:t>$     : Industrial sector</a:t>
            </a:r>
          </a:p>
          <a:p>
            <a:pPr marL="1341438" indent="-1068388">
              <a:defRPr/>
            </a:pPr>
            <a:r>
              <a:rPr lang="en-US" altLang="ja-JP" sz="2000" dirty="0">
                <a:solidFill>
                  <a:srgbClr val="00B050"/>
                </a:solidFill>
                <a:latin typeface="Arial" charset="0"/>
              </a:rPr>
              <a:t>  (18\ in Japan)</a:t>
            </a:r>
          </a:p>
          <a:p>
            <a:pPr marL="1341438" indent="-1254125">
              <a:defRPr/>
            </a:pPr>
            <a:r>
              <a:rPr lang="en-US" altLang="ja-JP" sz="2000" dirty="0">
                <a:solidFill>
                  <a:srgbClr val="0070C0"/>
                </a:solidFill>
                <a:latin typeface="Arial" charset="0"/>
              </a:rPr>
              <a:t>One bottle of Coca-Cola (360ml)</a:t>
            </a:r>
          </a:p>
          <a:p>
            <a:pPr marL="1341438" indent="-1254125">
              <a:defRPr/>
            </a:pPr>
            <a:r>
              <a:rPr lang="en-US" altLang="ja-JP" sz="2000" dirty="0">
                <a:solidFill>
                  <a:srgbClr val="0070C0"/>
                </a:solidFill>
                <a:latin typeface="Arial" charset="0"/>
              </a:rPr>
              <a:t>  $</a:t>
            </a:r>
          </a:p>
          <a:p>
            <a:pPr marL="1341438" indent="-1254125">
              <a:defRPr/>
            </a:pPr>
            <a:r>
              <a:rPr lang="en-US" altLang="ja-JP" sz="2000" dirty="0">
                <a:solidFill>
                  <a:srgbClr val="00B050"/>
                </a:solidFill>
                <a:latin typeface="Arial" charset="0"/>
              </a:rPr>
              <a:t>    (130\ in Japan)</a:t>
            </a:r>
          </a:p>
        </p:txBody>
      </p:sp>
      <p:cxnSp>
        <p:nvCxnSpPr>
          <p:cNvPr id="5" name="Straight Arrow Connector 4">
            <a:extLst>
              <a:ext uri="{FF2B5EF4-FFF2-40B4-BE49-F238E27FC236}">
                <a16:creationId xmlns:a16="http://schemas.microsoft.com/office/drawing/2014/main" id="{FAC8CC3C-9514-45BC-85D1-D41E331927BD}"/>
              </a:ext>
            </a:extLst>
          </p:cNvPr>
          <p:cNvCxnSpPr>
            <a:cxnSpLocks/>
          </p:cNvCxnSpPr>
          <p:nvPr/>
        </p:nvCxnSpPr>
        <p:spPr>
          <a:xfrm flipH="1">
            <a:off x="2627784" y="1916832"/>
            <a:ext cx="265212" cy="1800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36B3ACD-4BC2-4F98-A106-76A1B6D639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58653" y="3717032"/>
            <a:ext cx="2664296" cy="2932186"/>
          </a:xfrm>
          <a:prstGeom prst="rect">
            <a:avLst/>
          </a:prstGeom>
        </p:spPr>
      </p:pic>
      <p:sp>
        <p:nvSpPr>
          <p:cNvPr id="16" name="テキスト ボックス 15"/>
          <p:cNvSpPr txBox="1"/>
          <p:nvPr/>
        </p:nvSpPr>
        <p:spPr>
          <a:xfrm>
            <a:off x="899592" y="3049142"/>
            <a:ext cx="2674020" cy="830997"/>
          </a:xfrm>
          <a:prstGeom prst="rect">
            <a:avLst/>
          </a:prstGeom>
          <a:noFill/>
          <a:ln w="15875">
            <a:solidFill>
              <a:srgbClr val="FF0000">
                <a:alpha val="32000"/>
              </a:srgbClr>
            </a:solidFill>
          </a:ln>
        </p:spPr>
        <p:txBody>
          <a:bodyPr wrap="square" rtlCol="0">
            <a:spAutoFit/>
          </a:bodyPr>
          <a:lstStyle/>
          <a:p>
            <a:r>
              <a:rPr lang="en-US" altLang="ja-JP" sz="4800" i="1" spc="100" dirty="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rgbClr val="FF0000">
                    <a:alpha val="37000"/>
                  </a:srgbClr>
                </a:solidFill>
              </a:rPr>
              <a:t>Example</a:t>
            </a:r>
            <a:r>
              <a:rPr kumimoji="1" lang="en-US" altLang="ja-JP" sz="4800" i="1" spc="100" dirty="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rgbClr val="FF0000">
                    <a:alpha val="37000"/>
                  </a:srgbClr>
                </a:solidFill>
                <a:effectLst>
                  <a:outerShdw blurRad="38100" dist="38100" dir="2700000" algn="tl">
                    <a:srgbClr val="000000">
                      <a:alpha val="43137"/>
                    </a:srgbClr>
                  </a:outerShdw>
                </a:effectLst>
              </a:rPr>
              <a:t> </a:t>
            </a:r>
            <a:endParaRPr kumimoji="1" lang="ja-JP" altLang="en-US" sz="4800" i="1" spc="100" dirty="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rgbClr val="FF0000">
                  <a:alpha val="37000"/>
                </a:srgbClr>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3 Marcador de número de diapositiva">
            <a:extLst>
              <a:ext uri="{FF2B5EF4-FFF2-40B4-BE49-F238E27FC236}">
                <a16:creationId xmlns:a16="http://schemas.microsoft.com/office/drawing/2014/main" id="{08C42D4B-7408-4336-9FA7-232D7F1D546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D35B2DFD-A570-4E0A-AC9B-73DC833573B9}" type="slidenum">
              <a:rPr lang="ja-JP" altLang="en-US" sz="2000">
                <a:solidFill>
                  <a:srgbClr val="898989"/>
                </a:solidFill>
                <a:latin typeface="Arial" panose="020B0604020202020204" pitchFamily="34" charset="0"/>
              </a:rPr>
              <a:pPr>
                <a:spcBef>
                  <a:spcPct val="0"/>
                </a:spcBef>
                <a:buFontTx/>
                <a:buNone/>
              </a:pPr>
              <a:t>3</a:t>
            </a:fld>
            <a:endParaRPr lang="en-US" altLang="ja-JP" sz="2000">
              <a:solidFill>
                <a:srgbClr val="898989"/>
              </a:solidFill>
              <a:latin typeface="Arial" panose="020B0604020202020204" pitchFamily="34" charset="0"/>
            </a:endParaRPr>
          </a:p>
        </p:txBody>
      </p:sp>
      <p:sp>
        <p:nvSpPr>
          <p:cNvPr id="32771" name="タイトル 1">
            <a:extLst>
              <a:ext uri="{FF2B5EF4-FFF2-40B4-BE49-F238E27FC236}">
                <a16:creationId xmlns:a16="http://schemas.microsoft.com/office/drawing/2014/main" id="{60E6A105-3BAA-4C99-ACF1-AED841F4ACC2}"/>
              </a:ext>
            </a:extLst>
          </p:cNvPr>
          <p:cNvSpPr>
            <a:spLocks noGrp="1"/>
          </p:cNvSpPr>
          <p:nvPr>
            <p:ph type="title"/>
          </p:nvPr>
        </p:nvSpPr>
        <p:spPr>
          <a:xfrm>
            <a:off x="236000" y="-80289"/>
            <a:ext cx="8229600" cy="621782"/>
          </a:xfrm>
          <a:solidFill>
            <a:schemeClr val="bg1"/>
          </a:solidFill>
        </p:spPr>
        <p:txBody>
          <a:bodyPr/>
          <a:lstStyle/>
          <a:p>
            <a:pPr algn="l" eaLnBrk="1" hangingPunct="1"/>
            <a:r>
              <a:rPr lang="en-US" altLang="ja-JP" sz="2800" b="1" dirty="0"/>
              <a:t>2. </a:t>
            </a:r>
            <a:r>
              <a:rPr lang="en-US" altLang="ja-JP" sz="2800" dirty="0">
                <a:latin typeface="+mj-ea"/>
              </a:rPr>
              <a:t>Energy Situation in </a:t>
            </a:r>
            <a:r>
              <a:rPr lang="en-US" altLang="ja-JP" sz="2800" dirty="0">
                <a:solidFill>
                  <a:srgbClr val="FF0000"/>
                </a:solidFill>
                <a:latin typeface="+mj-ea"/>
              </a:rPr>
              <a:t>(your country)</a:t>
            </a:r>
            <a:endParaRPr lang="ja-JP" altLang="en-US" sz="2800" b="1" dirty="0">
              <a:solidFill>
                <a:srgbClr val="FF0000"/>
              </a:solidFill>
              <a:latin typeface="+mj-ea"/>
              <a:cs typeface="Arial" panose="020B0604020202020204" pitchFamily="34" charset="0"/>
            </a:endParaRPr>
          </a:p>
        </p:txBody>
      </p:sp>
      <p:sp>
        <p:nvSpPr>
          <p:cNvPr id="32772" name="9 Rectángulo">
            <a:extLst>
              <a:ext uri="{FF2B5EF4-FFF2-40B4-BE49-F238E27FC236}">
                <a16:creationId xmlns:a16="http://schemas.microsoft.com/office/drawing/2014/main" id="{DA75DA73-92BE-491E-8900-1C629EB96F96}"/>
              </a:ext>
            </a:extLst>
          </p:cNvPr>
          <p:cNvSpPr>
            <a:spLocks noChangeArrowheads="1"/>
          </p:cNvSpPr>
          <p:nvPr/>
        </p:nvSpPr>
        <p:spPr bwMode="auto">
          <a:xfrm>
            <a:off x="223498" y="3599318"/>
            <a:ext cx="46858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800" u="sng" dirty="0">
                <a:solidFill>
                  <a:schemeClr val="tx2"/>
                </a:solidFill>
                <a:latin typeface="Arial" panose="020B0604020202020204" pitchFamily="34" charset="0"/>
              </a:rPr>
              <a:t>2-4 Electric Power Supply Mix (by Sources) </a:t>
            </a:r>
            <a:endParaRPr lang="ja-JP" altLang="ja-JP" sz="1800" u="sng" dirty="0">
              <a:solidFill>
                <a:schemeClr val="tx2"/>
              </a:solidFill>
              <a:latin typeface="Arial" panose="020B0604020202020204" pitchFamily="34" charset="0"/>
            </a:endParaRPr>
          </a:p>
        </p:txBody>
      </p:sp>
      <p:sp>
        <p:nvSpPr>
          <p:cNvPr id="32773" name="9 Rectángulo">
            <a:extLst>
              <a:ext uri="{FF2B5EF4-FFF2-40B4-BE49-F238E27FC236}">
                <a16:creationId xmlns:a16="http://schemas.microsoft.com/office/drawing/2014/main" id="{4B9976D0-F916-477F-A53A-718A60B85F3E}"/>
              </a:ext>
            </a:extLst>
          </p:cNvPr>
          <p:cNvSpPr>
            <a:spLocks noChangeArrowheads="1"/>
          </p:cNvSpPr>
          <p:nvPr/>
        </p:nvSpPr>
        <p:spPr bwMode="auto">
          <a:xfrm>
            <a:off x="165100" y="484292"/>
            <a:ext cx="36373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2000" u="sng" dirty="0">
                <a:solidFill>
                  <a:schemeClr val="tx2"/>
                </a:solidFill>
                <a:latin typeface="Arial" panose="020B0604020202020204" pitchFamily="34" charset="0"/>
              </a:rPr>
              <a:t>2-1 </a:t>
            </a:r>
            <a:r>
              <a:rPr lang="en-US" altLang="ja-JP" sz="2000" u="sng" dirty="0">
                <a:solidFill>
                  <a:schemeClr val="tx2"/>
                </a:solidFill>
                <a:latin typeface="+mj-ea"/>
                <a:ea typeface="+mj-ea"/>
              </a:rPr>
              <a:t>Primary energy supply mix </a:t>
            </a:r>
            <a:endParaRPr lang="ja-JP" altLang="ja-JP" sz="2000" u="sng" dirty="0">
              <a:solidFill>
                <a:schemeClr val="tx2"/>
              </a:solidFill>
              <a:latin typeface="+mj-ea"/>
              <a:ea typeface="+mj-ea"/>
            </a:endParaRPr>
          </a:p>
        </p:txBody>
      </p:sp>
      <p:sp>
        <p:nvSpPr>
          <p:cNvPr id="32776" name="9 Rectángulo">
            <a:extLst>
              <a:ext uri="{FF2B5EF4-FFF2-40B4-BE49-F238E27FC236}">
                <a16:creationId xmlns:a16="http://schemas.microsoft.com/office/drawing/2014/main" id="{37035D8D-B74D-4FC4-B9AD-BCFB33F799E9}"/>
              </a:ext>
            </a:extLst>
          </p:cNvPr>
          <p:cNvSpPr>
            <a:spLocks noChangeArrowheads="1"/>
          </p:cNvSpPr>
          <p:nvPr/>
        </p:nvSpPr>
        <p:spPr bwMode="auto">
          <a:xfrm>
            <a:off x="5003800" y="5376853"/>
            <a:ext cx="38893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2000" u="sng" dirty="0">
                <a:solidFill>
                  <a:schemeClr val="tx2"/>
                </a:solidFill>
                <a:latin typeface="Arial" panose="020B0604020202020204" pitchFamily="34" charset="0"/>
              </a:rPr>
              <a:t>2-5 Electrification rate: 9</a:t>
            </a:r>
            <a:r>
              <a:rPr lang="ar-JO" altLang="ja-JP" sz="2000" u="sng" dirty="0">
                <a:solidFill>
                  <a:schemeClr val="tx2"/>
                </a:solidFill>
                <a:latin typeface="Arial" panose="020B0604020202020204" pitchFamily="34" charset="0"/>
              </a:rPr>
              <a:t>9.9</a:t>
            </a:r>
            <a:r>
              <a:rPr lang="en-US" altLang="ja-JP" sz="2000" u="sng" dirty="0">
                <a:solidFill>
                  <a:schemeClr val="tx2"/>
                </a:solidFill>
                <a:latin typeface="Arial" panose="020B0604020202020204" pitchFamily="34" charset="0"/>
              </a:rPr>
              <a:t>%</a:t>
            </a:r>
            <a:endParaRPr lang="ja-JP" altLang="ja-JP" sz="2000" u="sng" dirty="0">
              <a:solidFill>
                <a:schemeClr val="tx2"/>
              </a:solidFill>
              <a:latin typeface="Arial" panose="020B0604020202020204" pitchFamily="34" charset="0"/>
            </a:endParaRPr>
          </a:p>
        </p:txBody>
      </p:sp>
      <p:sp>
        <p:nvSpPr>
          <p:cNvPr id="32778" name="テキスト ボックス 27">
            <a:extLst>
              <a:ext uri="{FF2B5EF4-FFF2-40B4-BE49-F238E27FC236}">
                <a16:creationId xmlns:a16="http://schemas.microsoft.com/office/drawing/2014/main" id="{EC478C8E-315F-4D60-8F7B-F3A649483F60}"/>
              </a:ext>
            </a:extLst>
          </p:cNvPr>
          <p:cNvSpPr txBox="1">
            <a:spLocks noChangeArrowheads="1"/>
          </p:cNvSpPr>
          <p:nvPr/>
        </p:nvSpPr>
        <p:spPr bwMode="auto">
          <a:xfrm>
            <a:off x="1403350" y="6237288"/>
            <a:ext cx="2305050" cy="3698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endParaRPr lang="ja-JP" altLang="en-US" sz="1800">
              <a:solidFill>
                <a:srgbClr val="92D050"/>
              </a:solidFill>
              <a:latin typeface="Arial" panose="020B0604020202020204" pitchFamily="34" charset="0"/>
            </a:endParaRPr>
          </a:p>
        </p:txBody>
      </p:sp>
      <p:sp>
        <p:nvSpPr>
          <p:cNvPr id="36" name="正方形/長方形 35">
            <a:extLst>
              <a:ext uri="{FF2B5EF4-FFF2-40B4-BE49-F238E27FC236}">
                <a16:creationId xmlns:a16="http://schemas.microsoft.com/office/drawing/2014/main" id="{3BBF6904-E6EA-46EE-86BB-D0ACBFA57DB6}"/>
              </a:ext>
            </a:extLst>
          </p:cNvPr>
          <p:cNvSpPr/>
          <p:nvPr/>
        </p:nvSpPr>
        <p:spPr>
          <a:xfrm>
            <a:off x="1750190" y="838364"/>
            <a:ext cx="446405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7" name="正方形/長方形 36">
            <a:extLst>
              <a:ext uri="{FF2B5EF4-FFF2-40B4-BE49-F238E27FC236}">
                <a16:creationId xmlns:a16="http://schemas.microsoft.com/office/drawing/2014/main" id="{2FCE802D-565C-4E25-833D-E3A8B2C1A4F5}"/>
              </a:ext>
            </a:extLst>
          </p:cNvPr>
          <p:cNvSpPr/>
          <p:nvPr/>
        </p:nvSpPr>
        <p:spPr>
          <a:xfrm>
            <a:off x="4716463" y="1196975"/>
            <a:ext cx="287337" cy="23034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9" name="正方形/長方形 38">
            <a:extLst>
              <a:ext uri="{FF2B5EF4-FFF2-40B4-BE49-F238E27FC236}">
                <a16:creationId xmlns:a16="http://schemas.microsoft.com/office/drawing/2014/main" id="{8336759C-C89F-4952-969B-1D8F2217A8AC}"/>
              </a:ext>
            </a:extLst>
          </p:cNvPr>
          <p:cNvSpPr/>
          <p:nvPr/>
        </p:nvSpPr>
        <p:spPr>
          <a:xfrm>
            <a:off x="323850" y="4076700"/>
            <a:ext cx="287338" cy="2781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40" name="正方形/長方形 39">
            <a:extLst>
              <a:ext uri="{FF2B5EF4-FFF2-40B4-BE49-F238E27FC236}">
                <a16:creationId xmlns:a16="http://schemas.microsoft.com/office/drawing/2014/main" id="{D4C7C300-6BF6-42A7-A42A-C53F656C5211}"/>
              </a:ext>
            </a:extLst>
          </p:cNvPr>
          <p:cNvSpPr/>
          <p:nvPr/>
        </p:nvSpPr>
        <p:spPr>
          <a:xfrm>
            <a:off x="4140200" y="4076700"/>
            <a:ext cx="287338" cy="2781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41" name="正方形/長方形 40">
            <a:extLst>
              <a:ext uri="{FF2B5EF4-FFF2-40B4-BE49-F238E27FC236}">
                <a16:creationId xmlns:a16="http://schemas.microsoft.com/office/drawing/2014/main" id="{06280925-E95D-4337-9BF8-DADC2B05BAE0}"/>
              </a:ext>
            </a:extLst>
          </p:cNvPr>
          <p:cNvSpPr/>
          <p:nvPr/>
        </p:nvSpPr>
        <p:spPr>
          <a:xfrm>
            <a:off x="611188" y="6642100"/>
            <a:ext cx="4105275" cy="215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grpSp>
        <p:nvGrpSpPr>
          <p:cNvPr id="32788" name="グループ化 11">
            <a:extLst>
              <a:ext uri="{FF2B5EF4-FFF2-40B4-BE49-F238E27FC236}">
                <a16:creationId xmlns:a16="http://schemas.microsoft.com/office/drawing/2014/main" id="{11735DEA-0D78-4F78-BED5-88724DDD3D80}"/>
              </a:ext>
            </a:extLst>
          </p:cNvPr>
          <p:cNvGrpSpPr>
            <a:grpSpLocks/>
          </p:cNvGrpSpPr>
          <p:nvPr/>
        </p:nvGrpSpPr>
        <p:grpSpPr bwMode="auto">
          <a:xfrm>
            <a:off x="165100" y="977900"/>
            <a:ext cx="4992688" cy="2698750"/>
            <a:chOff x="165768" y="978334"/>
            <a:chExt cx="4992273" cy="2698507"/>
          </a:xfrm>
        </p:grpSpPr>
        <p:sp>
          <p:nvSpPr>
            <p:cNvPr id="32794" name="正方形/長方形 43">
              <a:extLst>
                <a:ext uri="{FF2B5EF4-FFF2-40B4-BE49-F238E27FC236}">
                  <a16:creationId xmlns:a16="http://schemas.microsoft.com/office/drawing/2014/main" id="{0DD529A1-6880-4F5D-B564-52DE75EC1292}"/>
                </a:ext>
              </a:extLst>
            </p:cNvPr>
            <p:cNvSpPr>
              <a:spLocks noChangeArrowheads="1"/>
            </p:cNvSpPr>
            <p:nvPr/>
          </p:nvSpPr>
          <p:spPr bwMode="auto">
            <a:xfrm>
              <a:off x="176880" y="1266474"/>
              <a:ext cx="13773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400" b="1" dirty="0">
                  <a:latin typeface="Arial" panose="020B0604020202020204" pitchFamily="34" charset="0"/>
                </a:rPr>
                <a:t>Oil Equivalent</a:t>
              </a:r>
            </a:p>
            <a:p>
              <a:pPr algn="ctr" eaLnBrk="1" hangingPunct="1">
                <a:spcBef>
                  <a:spcPct val="0"/>
                </a:spcBef>
                <a:buFontTx/>
                <a:buNone/>
              </a:pPr>
              <a:r>
                <a:rPr lang="en-US" altLang="ja-JP" sz="1400" b="1" dirty="0">
                  <a:latin typeface="Arial" panose="020B0604020202020204" pitchFamily="34" charset="0"/>
                </a:rPr>
                <a:t>9712 </a:t>
              </a:r>
              <a:r>
                <a:rPr lang="en-US" altLang="ja-JP" sz="1400" b="1" dirty="0" err="1">
                  <a:latin typeface="Arial" panose="020B0604020202020204" pitchFamily="34" charset="0"/>
                </a:rPr>
                <a:t>ktoe</a:t>
              </a:r>
              <a:endParaRPr lang="en-PH" altLang="ja-JP" sz="1400" b="1" dirty="0">
                <a:latin typeface="Arial" panose="020B0604020202020204" pitchFamily="34" charset="0"/>
              </a:endParaRPr>
            </a:p>
          </p:txBody>
        </p:sp>
        <p:sp>
          <p:nvSpPr>
            <p:cNvPr id="8" name="正方形/長方形 7">
              <a:extLst>
                <a:ext uri="{FF2B5EF4-FFF2-40B4-BE49-F238E27FC236}">
                  <a16:creationId xmlns:a16="http://schemas.microsoft.com/office/drawing/2014/main" id="{3EBE1E19-D556-4B8E-9FCB-F6A919A8A1AE}"/>
                </a:ext>
              </a:extLst>
            </p:cNvPr>
            <p:cNvSpPr/>
            <p:nvPr/>
          </p:nvSpPr>
          <p:spPr>
            <a:xfrm>
              <a:off x="165768" y="3306987"/>
              <a:ext cx="4679561" cy="2142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8" name="正方形/長方形 47">
              <a:extLst>
                <a:ext uri="{FF2B5EF4-FFF2-40B4-BE49-F238E27FC236}">
                  <a16:creationId xmlns:a16="http://schemas.microsoft.com/office/drawing/2014/main" id="{D449B326-1635-4F6D-88AD-A7CA52C24396}"/>
                </a:ext>
              </a:extLst>
            </p:cNvPr>
            <p:cNvSpPr/>
            <p:nvPr/>
          </p:nvSpPr>
          <p:spPr>
            <a:xfrm>
              <a:off x="478480" y="978334"/>
              <a:ext cx="4679561" cy="2142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0" name="正方形/長方形 49">
              <a:extLst>
                <a:ext uri="{FF2B5EF4-FFF2-40B4-BE49-F238E27FC236}">
                  <a16:creationId xmlns:a16="http://schemas.microsoft.com/office/drawing/2014/main" id="{B09B91F8-BB64-4814-A04A-92CCADD8FCDD}"/>
                </a:ext>
              </a:extLst>
            </p:cNvPr>
            <p:cNvSpPr/>
            <p:nvPr/>
          </p:nvSpPr>
          <p:spPr>
            <a:xfrm>
              <a:off x="4715165" y="1076750"/>
              <a:ext cx="360333" cy="2600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32774" name="9 Rectángulo">
            <a:extLst>
              <a:ext uri="{FF2B5EF4-FFF2-40B4-BE49-F238E27FC236}">
                <a16:creationId xmlns:a16="http://schemas.microsoft.com/office/drawing/2014/main" id="{7530ACDB-CD87-4613-8D23-CCFCF4765997}"/>
              </a:ext>
            </a:extLst>
          </p:cNvPr>
          <p:cNvSpPr>
            <a:spLocks noChangeArrowheads="1"/>
          </p:cNvSpPr>
          <p:nvPr/>
        </p:nvSpPr>
        <p:spPr bwMode="auto">
          <a:xfrm>
            <a:off x="4755508" y="1233394"/>
            <a:ext cx="409491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0850" indent="-45085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2000" u="sng" dirty="0">
                <a:solidFill>
                  <a:schemeClr val="tx2"/>
                </a:solidFill>
                <a:latin typeface="Arial" panose="020B0604020202020204" pitchFamily="34" charset="0"/>
              </a:rPr>
              <a:t>2-3 Final energy consumption</a:t>
            </a:r>
            <a:r>
              <a:rPr lang="en-US" altLang="es-ES" sz="2000" u="sng" dirty="0">
                <a:solidFill>
                  <a:schemeClr val="tx2"/>
                </a:solidFill>
                <a:latin typeface="Arial" panose="020B0604020202020204" pitchFamily="34" charset="0"/>
              </a:rPr>
              <a:t> mix</a:t>
            </a:r>
          </a:p>
          <a:p>
            <a:pPr>
              <a:spcBef>
                <a:spcPct val="0"/>
              </a:spcBef>
              <a:buFontTx/>
              <a:buNone/>
            </a:pPr>
            <a:r>
              <a:rPr lang="en-US" altLang="es-ES" sz="2000" dirty="0">
                <a:solidFill>
                  <a:schemeClr val="tx2"/>
                </a:solidFill>
                <a:latin typeface="Arial" panose="020B0604020202020204" pitchFamily="34" charset="0"/>
              </a:rPr>
              <a:t>     </a:t>
            </a:r>
            <a:r>
              <a:rPr lang="en-US" altLang="es-ES" sz="2000" u="sng" dirty="0">
                <a:solidFill>
                  <a:schemeClr val="tx2"/>
                </a:solidFill>
                <a:latin typeface="Arial" panose="020B0604020202020204" pitchFamily="34" charset="0"/>
              </a:rPr>
              <a:t> (by Sectors)</a:t>
            </a:r>
            <a:endParaRPr lang="es-AR" altLang="es-ES" sz="2000" u="sng" dirty="0">
              <a:solidFill>
                <a:schemeClr val="tx2"/>
              </a:solidFill>
              <a:latin typeface="Arial" panose="020B0604020202020204" pitchFamily="34" charset="0"/>
            </a:endParaRPr>
          </a:p>
        </p:txBody>
      </p:sp>
      <p:sp>
        <p:nvSpPr>
          <p:cNvPr id="32775" name="9 Rectángulo">
            <a:extLst>
              <a:ext uri="{FF2B5EF4-FFF2-40B4-BE49-F238E27FC236}">
                <a16:creationId xmlns:a16="http://schemas.microsoft.com/office/drawing/2014/main" id="{41004AD6-69C1-47F1-A1AB-D79B43F2FCB6}"/>
              </a:ext>
            </a:extLst>
          </p:cNvPr>
          <p:cNvSpPr>
            <a:spLocks noChangeArrowheads="1"/>
          </p:cNvSpPr>
          <p:nvPr/>
        </p:nvSpPr>
        <p:spPr bwMode="auto">
          <a:xfrm>
            <a:off x="4701715" y="505748"/>
            <a:ext cx="42116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800" u="sng" dirty="0">
                <a:solidFill>
                  <a:schemeClr val="tx2"/>
                </a:solidFill>
                <a:latin typeface="Arial" panose="020B0604020202020204" pitchFamily="34" charset="0"/>
              </a:rPr>
              <a:t>2-2 Energy self-sufficiency rate</a:t>
            </a:r>
            <a:r>
              <a:rPr lang="en-US" altLang="ja-JP" sz="1800" dirty="0">
                <a:solidFill>
                  <a:schemeClr val="tx2"/>
                </a:solidFill>
                <a:latin typeface="Arial" panose="020B0604020202020204" pitchFamily="34" charset="0"/>
              </a:rPr>
              <a:t>: 8% </a:t>
            </a:r>
            <a:endParaRPr lang="es-AR" altLang="es-ES" sz="1800" dirty="0">
              <a:solidFill>
                <a:schemeClr val="tx2"/>
              </a:solidFill>
              <a:latin typeface="Arial" panose="020B0604020202020204" pitchFamily="34" charset="0"/>
            </a:endParaRPr>
          </a:p>
        </p:txBody>
      </p:sp>
      <p:sp>
        <p:nvSpPr>
          <p:cNvPr id="59" name="正方形/長方形 3">
            <a:extLst>
              <a:ext uri="{FF2B5EF4-FFF2-40B4-BE49-F238E27FC236}">
                <a16:creationId xmlns:a16="http://schemas.microsoft.com/office/drawing/2014/main" id="{719E35E2-A119-42C1-ACE1-754FF8C9394F}"/>
              </a:ext>
            </a:extLst>
          </p:cNvPr>
          <p:cNvSpPr>
            <a:spLocks noChangeArrowheads="1"/>
          </p:cNvSpPr>
          <p:nvPr/>
        </p:nvSpPr>
        <p:spPr bwMode="auto">
          <a:xfrm>
            <a:off x="644251" y="4189312"/>
            <a:ext cx="100059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400" b="1" dirty="0">
                <a:latin typeface="Arial" panose="020B0604020202020204" pitchFamily="34" charset="0"/>
              </a:rPr>
              <a:t>Total</a:t>
            </a:r>
          </a:p>
          <a:p>
            <a:pPr algn="ctr" eaLnBrk="1" hangingPunct="1">
              <a:spcBef>
                <a:spcPct val="0"/>
              </a:spcBef>
              <a:buFontTx/>
              <a:buNone/>
            </a:pPr>
            <a:r>
              <a:rPr lang="en-US" altLang="ja-JP" sz="1400" b="1" dirty="0">
                <a:latin typeface="Arial" panose="020B0604020202020204" pitchFamily="34" charset="0"/>
              </a:rPr>
              <a:t>5,485</a:t>
            </a:r>
            <a:r>
              <a:rPr lang="ru-RU" altLang="ja-JP" sz="1400" b="1" dirty="0">
                <a:latin typeface="Arial" panose="020B0604020202020204" pitchFamily="34" charset="0"/>
              </a:rPr>
              <a:t> </a:t>
            </a:r>
            <a:r>
              <a:rPr lang="en-US" altLang="ja-JP" sz="1400" b="1" dirty="0">
                <a:latin typeface="Arial" panose="020B0604020202020204" pitchFamily="34" charset="0"/>
              </a:rPr>
              <a:t>MW</a:t>
            </a:r>
            <a:endParaRPr lang="en-PH" altLang="ja-JP" sz="1400" b="1" dirty="0">
              <a:latin typeface="Arial" panose="020B0604020202020204" pitchFamily="34" charset="0"/>
            </a:endParaRPr>
          </a:p>
        </p:txBody>
      </p:sp>
      <p:graphicFrame>
        <p:nvGraphicFramePr>
          <p:cNvPr id="60" name="Chart 59">
            <a:extLst>
              <a:ext uri="{FF2B5EF4-FFF2-40B4-BE49-F238E27FC236}">
                <a16:creationId xmlns:a16="http://schemas.microsoft.com/office/drawing/2014/main" id="{314EFE92-913A-4EFD-B57D-AD4DB84CEAEE}"/>
              </a:ext>
            </a:extLst>
          </p:cNvPr>
          <p:cNvGraphicFramePr>
            <a:graphicFrameLocks/>
          </p:cNvGraphicFramePr>
          <p:nvPr>
            <p:extLst>
              <p:ext uri="{D42A27DB-BD31-4B8C-83A1-F6EECF244321}">
                <p14:modId xmlns:p14="http://schemas.microsoft.com/office/powerpoint/2010/main" val="2209425349"/>
              </p:ext>
            </p:extLst>
          </p:nvPr>
        </p:nvGraphicFramePr>
        <p:xfrm>
          <a:off x="337396" y="3903883"/>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1" name="Chart 60">
            <a:extLst>
              <a:ext uri="{FF2B5EF4-FFF2-40B4-BE49-F238E27FC236}">
                <a16:creationId xmlns:a16="http://schemas.microsoft.com/office/drawing/2014/main" id="{0F8AADE6-CA39-47BA-806D-517F32210D5E}"/>
              </a:ext>
            </a:extLst>
          </p:cNvPr>
          <p:cNvGraphicFramePr>
            <a:graphicFrameLocks/>
          </p:cNvGraphicFramePr>
          <p:nvPr>
            <p:extLst>
              <p:ext uri="{D42A27DB-BD31-4B8C-83A1-F6EECF244321}">
                <p14:modId xmlns:p14="http://schemas.microsoft.com/office/powerpoint/2010/main" val="2535225782"/>
              </p:ext>
            </p:extLst>
          </p:nvPr>
        </p:nvGraphicFramePr>
        <p:xfrm>
          <a:off x="4833596" y="2039428"/>
          <a:ext cx="3976253" cy="2886917"/>
        </p:xfrm>
        <a:graphic>
          <a:graphicData uri="http://schemas.openxmlformats.org/drawingml/2006/chart">
            <c:chart xmlns:c="http://schemas.openxmlformats.org/drawingml/2006/chart" xmlns:r="http://schemas.openxmlformats.org/officeDocument/2006/relationships" r:id="rId4"/>
          </a:graphicData>
        </a:graphic>
      </p:graphicFrame>
      <p:sp>
        <p:nvSpPr>
          <p:cNvPr id="62" name="正方形/長方形 43">
            <a:extLst>
              <a:ext uri="{FF2B5EF4-FFF2-40B4-BE49-F238E27FC236}">
                <a16:creationId xmlns:a16="http://schemas.microsoft.com/office/drawing/2014/main" id="{AEF4C41A-C240-43CD-92BA-9D4136AC6D69}"/>
              </a:ext>
            </a:extLst>
          </p:cNvPr>
          <p:cNvSpPr>
            <a:spLocks noChangeArrowheads="1"/>
          </p:cNvSpPr>
          <p:nvPr/>
        </p:nvSpPr>
        <p:spPr bwMode="auto">
          <a:xfrm>
            <a:off x="7309386" y="4326826"/>
            <a:ext cx="1377414" cy="523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400" b="1" dirty="0">
                <a:latin typeface="Arial" panose="020B0604020202020204" pitchFamily="34" charset="0"/>
              </a:rPr>
              <a:t>Oil Equivalent</a:t>
            </a:r>
          </a:p>
          <a:p>
            <a:pPr algn="ctr" eaLnBrk="1" hangingPunct="1">
              <a:spcBef>
                <a:spcPct val="0"/>
              </a:spcBef>
              <a:buFontTx/>
              <a:buNone/>
            </a:pPr>
            <a:r>
              <a:rPr lang="en-US" altLang="ja-JP" sz="1400" b="1" dirty="0">
                <a:latin typeface="Arial" panose="020B0604020202020204" pitchFamily="34" charset="0"/>
              </a:rPr>
              <a:t>6761 </a:t>
            </a:r>
            <a:r>
              <a:rPr lang="en-US" altLang="ja-JP" sz="1400" b="1" dirty="0" err="1">
                <a:latin typeface="Arial" panose="020B0604020202020204" pitchFamily="34" charset="0"/>
              </a:rPr>
              <a:t>ktoe</a:t>
            </a:r>
            <a:endParaRPr lang="en-PH" altLang="ja-JP" sz="1400" b="1" dirty="0">
              <a:latin typeface="Arial" panose="020B0604020202020204" pitchFamily="34" charset="0"/>
            </a:endParaRPr>
          </a:p>
        </p:txBody>
      </p:sp>
      <p:graphicFrame>
        <p:nvGraphicFramePr>
          <p:cNvPr id="25" name="Chart 24">
            <a:extLst>
              <a:ext uri="{FF2B5EF4-FFF2-40B4-BE49-F238E27FC236}">
                <a16:creationId xmlns:a16="http://schemas.microsoft.com/office/drawing/2014/main" id="{56B7B51E-CD0E-46DF-9137-E0E37EA32087}"/>
              </a:ext>
            </a:extLst>
          </p:cNvPr>
          <p:cNvGraphicFramePr>
            <a:graphicFrameLocks/>
          </p:cNvGraphicFramePr>
          <p:nvPr>
            <p:extLst>
              <p:ext uri="{D42A27DB-BD31-4B8C-83A1-F6EECF244321}">
                <p14:modId xmlns:p14="http://schemas.microsoft.com/office/powerpoint/2010/main" val="2200349986"/>
              </p:ext>
            </p:extLst>
          </p:nvPr>
        </p:nvGraphicFramePr>
        <p:xfrm>
          <a:off x="268029" y="1024597"/>
          <a:ext cx="4286609" cy="2703779"/>
        </p:xfrm>
        <a:graphic>
          <a:graphicData uri="http://schemas.openxmlformats.org/drawingml/2006/chart">
            <c:chart xmlns:c="http://schemas.openxmlformats.org/drawingml/2006/chart" xmlns:r="http://schemas.openxmlformats.org/officeDocument/2006/relationships" r:id="rId5"/>
          </a:graphicData>
        </a:graphic>
      </p:graphicFrame>
      <p:sp>
        <p:nvSpPr>
          <p:cNvPr id="26" name="テキスト ボックス 25"/>
          <p:cNvSpPr txBox="1"/>
          <p:nvPr/>
        </p:nvSpPr>
        <p:spPr>
          <a:xfrm>
            <a:off x="3293557" y="2450342"/>
            <a:ext cx="2674020" cy="830997"/>
          </a:xfrm>
          <a:prstGeom prst="rect">
            <a:avLst/>
          </a:prstGeom>
          <a:noFill/>
          <a:ln w="15875">
            <a:solidFill>
              <a:srgbClr val="FF0000">
                <a:alpha val="32000"/>
              </a:srgbClr>
            </a:solidFill>
          </a:ln>
        </p:spPr>
        <p:txBody>
          <a:bodyPr wrap="square" rtlCol="0">
            <a:spAutoFit/>
          </a:bodyPr>
          <a:lstStyle/>
          <a:p>
            <a:r>
              <a:rPr lang="en-US" altLang="ja-JP" sz="4800" i="1" spc="100" dirty="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rgbClr val="FF0000">
                    <a:alpha val="37000"/>
                  </a:srgbClr>
                </a:solidFill>
              </a:rPr>
              <a:t>Example</a:t>
            </a:r>
            <a:r>
              <a:rPr kumimoji="1" lang="en-US" altLang="ja-JP" sz="4800" i="1" spc="100" dirty="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rgbClr val="FF0000">
                    <a:alpha val="37000"/>
                  </a:srgbClr>
                </a:solidFill>
                <a:effectLst>
                  <a:outerShdw blurRad="38100" dist="38100" dir="2700000" algn="tl">
                    <a:srgbClr val="000000">
                      <a:alpha val="43137"/>
                    </a:srgbClr>
                  </a:outerShdw>
                </a:effectLst>
              </a:rPr>
              <a:t> </a:t>
            </a:r>
            <a:endParaRPr kumimoji="1" lang="ja-JP" altLang="en-US" sz="4800" i="1" spc="100" dirty="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rgbClr val="FF0000">
                  <a:alpha val="37000"/>
                </a:srgbClr>
              </a:solidFill>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番号プレースホルダー 4">
            <a:extLst>
              <a:ext uri="{FF2B5EF4-FFF2-40B4-BE49-F238E27FC236}">
                <a16:creationId xmlns:a16="http://schemas.microsoft.com/office/drawing/2014/main" id="{ADF9544A-0E34-4351-B968-098FB708565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9148FEB8-7B6B-49DB-B902-8DB285E88870}" type="slidenum">
              <a:rPr lang="ja-JP" altLang="en-US" sz="2000">
                <a:solidFill>
                  <a:srgbClr val="898989"/>
                </a:solidFill>
                <a:latin typeface="Arial" panose="020B0604020202020204" pitchFamily="34" charset="0"/>
              </a:rPr>
              <a:pPr>
                <a:spcBef>
                  <a:spcPct val="0"/>
                </a:spcBef>
                <a:buFontTx/>
                <a:buNone/>
              </a:pPr>
              <a:t>4</a:t>
            </a:fld>
            <a:endParaRPr lang="ja-JP" altLang="en-US" sz="2000">
              <a:solidFill>
                <a:srgbClr val="898989"/>
              </a:solidFill>
              <a:latin typeface="Arial" panose="020B0604020202020204" pitchFamily="34" charset="0"/>
            </a:endParaRPr>
          </a:p>
        </p:txBody>
      </p:sp>
      <p:sp>
        <p:nvSpPr>
          <p:cNvPr id="34819" name="テキスト ボックス 3">
            <a:extLst>
              <a:ext uri="{FF2B5EF4-FFF2-40B4-BE49-F238E27FC236}">
                <a16:creationId xmlns:a16="http://schemas.microsoft.com/office/drawing/2014/main" id="{3E520080-55C0-429E-9354-0FD2A36EE908}"/>
              </a:ext>
            </a:extLst>
          </p:cNvPr>
          <p:cNvSpPr txBox="1">
            <a:spLocks noChangeArrowheads="1"/>
          </p:cNvSpPr>
          <p:nvPr/>
        </p:nvSpPr>
        <p:spPr bwMode="auto">
          <a:xfrm>
            <a:off x="657392" y="476672"/>
            <a:ext cx="8077406"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257300" indent="-3429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2000" dirty="0">
                <a:solidFill>
                  <a:schemeClr val="tx2"/>
                </a:solidFill>
                <a:latin typeface="Arial" panose="020B0604020202020204" pitchFamily="34" charset="0"/>
              </a:rPr>
              <a:t>2-6 Status of enactment or enforcement of laws or regulations promoting hydrogen use in your country.</a:t>
            </a:r>
            <a:r>
              <a:rPr lang="en-US" altLang="ja-JP" sz="2100" dirty="0">
                <a:solidFill>
                  <a:srgbClr val="0070C0"/>
                </a:solidFill>
                <a:latin typeface="Arial" panose="020B0604020202020204" pitchFamily="34" charset="0"/>
                <a:cs typeface="Arial" panose="020B0604020202020204" pitchFamily="34" charset="0"/>
              </a:rPr>
              <a:t> </a:t>
            </a:r>
            <a:r>
              <a:rPr lang="en-PH" altLang="ja-JP" sz="2100" dirty="0">
                <a:solidFill>
                  <a:srgbClr val="0070C0"/>
                </a:solidFill>
                <a:latin typeface="Arial" panose="020B0604020202020204" pitchFamily="34" charset="0"/>
                <a:cs typeface="Arial" panose="020B0604020202020204" pitchFamily="34" charset="0"/>
              </a:rPr>
              <a:t> </a:t>
            </a:r>
            <a:endParaRPr lang="ja-JP" altLang="ja-JP" sz="2100" i="1" dirty="0">
              <a:solidFill>
                <a:srgbClr val="000000"/>
              </a:solidFill>
            </a:endParaRPr>
          </a:p>
        </p:txBody>
      </p:sp>
      <p:sp>
        <p:nvSpPr>
          <p:cNvPr id="2" name="テキスト ボックス 1"/>
          <p:cNvSpPr txBox="1"/>
          <p:nvPr/>
        </p:nvSpPr>
        <p:spPr>
          <a:xfrm>
            <a:off x="657392" y="2348880"/>
            <a:ext cx="7829215" cy="1938992"/>
          </a:xfrm>
          <a:prstGeom prst="rect">
            <a:avLst/>
          </a:prstGeom>
          <a:noFill/>
          <a:ln w="15875">
            <a:solidFill>
              <a:srgbClr val="FF0000">
                <a:alpha val="99000"/>
              </a:srgbClr>
            </a:solidFill>
          </a:ln>
        </p:spPr>
        <p:txBody>
          <a:bodyPr wrap="square" rtlCol="0">
            <a:spAutoFit/>
          </a:bodyPr>
          <a:lstStyle/>
          <a:p>
            <a:r>
              <a:rPr kumimoji="1" lang="en-US" altLang="ja-JP" sz="1400" dirty="0">
                <a:solidFill>
                  <a:srgbClr val="FF0000"/>
                </a:solidFill>
                <a:latin typeface="+mn-ea"/>
                <a:ea typeface="+mn-ea"/>
              </a:rPr>
              <a:t>   </a:t>
            </a:r>
            <a:r>
              <a:rPr kumimoji="1" lang="en-US" altLang="ja-JP" sz="2400" dirty="0">
                <a:solidFill>
                  <a:srgbClr val="FF0000"/>
                </a:solidFill>
                <a:latin typeface="+mn-ea"/>
                <a:ea typeface="+mn-ea"/>
              </a:rPr>
              <a:t>1.</a:t>
            </a:r>
            <a:r>
              <a:rPr lang="en-US" altLang="ja-JP" sz="2400" dirty="0">
                <a:solidFill>
                  <a:srgbClr val="FF0000"/>
                </a:solidFill>
                <a:latin typeface="+mn-ea"/>
                <a:ea typeface="+mn-ea"/>
              </a:rPr>
              <a:t>Policy of </a:t>
            </a:r>
            <a:r>
              <a:rPr kumimoji="1" lang="en-US" altLang="ja-JP" sz="2400" dirty="0">
                <a:solidFill>
                  <a:srgbClr val="FF0000"/>
                </a:solidFill>
                <a:latin typeface="+mn-ea"/>
                <a:ea typeface="+mn-ea"/>
              </a:rPr>
              <a:t>promoting hydrogen use .</a:t>
            </a:r>
            <a:r>
              <a:rPr lang="en-US" altLang="ja-JP" sz="2400" dirty="0">
                <a:solidFill>
                  <a:srgbClr val="FF0000"/>
                </a:solidFill>
                <a:latin typeface="+mn-ea"/>
                <a:ea typeface="+mn-ea"/>
              </a:rPr>
              <a:t> </a:t>
            </a:r>
            <a:endParaRPr kumimoji="1" lang="en-US" altLang="ja-JP" sz="2400" dirty="0">
              <a:solidFill>
                <a:srgbClr val="FF0000"/>
              </a:solidFill>
              <a:latin typeface="+mn-ea"/>
              <a:ea typeface="+mn-ea"/>
            </a:endParaRPr>
          </a:p>
          <a:p>
            <a:r>
              <a:rPr lang="en-US" altLang="ja-JP" sz="2400" dirty="0">
                <a:solidFill>
                  <a:srgbClr val="FF0000"/>
                </a:solidFill>
                <a:latin typeface="+mn-ea"/>
                <a:ea typeface="+mn-ea"/>
              </a:rPr>
              <a:t>  2.</a:t>
            </a:r>
            <a:r>
              <a:rPr kumimoji="1" lang="en-US" altLang="ja-JP" sz="2400" dirty="0">
                <a:solidFill>
                  <a:srgbClr val="FF0000"/>
                </a:solidFill>
                <a:latin typeface="+mn-ea"/>
                <a:ea typeface="+mn-ea"/>
              </a:rPr>
              <a:t>Target of  promoting hydrogen use .</a:t>
            </a:r>
            <a:r>
              <a:rPr lang="en-US" altLang="ja-JP" sz="2400" dirty="0">
                <a:solidFill>
                  <a:srgbClr val="FF0000"/>
                </a:solidFill>
                <a:latin typeface="+mn-ea"/>
                <a:ea typeface="+mn-ea"/>
              </a:rPr>
              <a:t> </a:t>
            </a:r>
            <a:endParaRPr kumimoji="1" lang="en-US" altLang="ja-JP" sz="2400" dirty="0">
              <a:solidFill>
                <a:srgbClr val="FF0000"/>
              </a:solidFill>
              <a:latin typeface="+mn-ea"/>
              <a:ea typeface="+mn-ea"/>
            </a:endParaRPr>
          </a:p>
          <a:p>
            <a:r>
              <a:rPr lang="en-US" altLang="ja-JP" sz="2400" dirty="0">
                <a:solidFill>
                  <a:srgbClr val="FF0000"/>
                </a:solidFill>
                <a:latin typeface="+mn-ea"/>
                <a:ea typeface="+mn-ea"/>
              </a:rPr>
              <a:t>  3.Regulation for</a:t>
            </a:r>
            <a:r>
              <a:rPr kumimoji="1" lang="en-US" altLang="ja-JP" sz="2400" dirty="0">
                <a:solidFill>
                  <a:srgbClr val="FF0000"/>
                </a:solidFill>
                <a:latin typeface="+mn-ea"/>
                <a:ea typeface="+mn-ea"/>
              </a:rPr>
              <a:t>  promoting hydrogen use .</a:t>
            </a:r>
            <a:r>
              <a:rPr lang="en-US" altLang="ja-JP" sz="2400" dirty="0">
                <a:solidFill>
                  <a:srgbClr val="FF0000"/>
                </a:solidFill>
                <a:latin typeface="+mn-ea"/>
                <a:ea typeface="+mn-ea"/>
              </a:rPr>
              <a:t> </a:t>
            </a:r>
          </a:p>
          <a:p>
            <a:r>
              <a:rPr lang="en-US" altLang="ja-JP" sz="2400" dirty="0">
                <a:solidFill>
                  <a:srgbClr val="FF0000"/>
                </a:solidFill>
                <a:latin typeface="+mn-ea"/>
                <a:ea typeface="+mn-ea"/>
              </a:rPr>
              <a:t>  4.Progress of enactment or enforcement recent years.      </a:t>
            </a:r>
          </a:p>
          <a:p>
            <a:r>
              <a:rPr lang="en-US" altLang="ja-JP" sz="2400" dirty="0">
                <a:solidFill>
                  <a:srgbClr val="FF0000"/>
                </a:solidFill>
                <a:latin typeface="+mn-ea"/>
                <a:ea typeface="+mn-ea"/>
              </a:rPr>
              <a:t>  5.Others  </a:t>
            </a:r>
            <a:r>
              <a:rPr kumimoji="1" lang="en-US" altLang="ja-JP" sz="2400" dirty="0">
                <a:solidFill>
                  <a:srgbClr val="FF0000"/>
                </a:solidFill>
                <a:latin typeface="+mn-ea"/>
                <a:ea typeface="+mn-ea"/>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サブタイトル 2">
            <a:extLst>
              <a:ext uri="{FF2B5EF4-FFF2-40B4-BE49-F238E27FC236}">
                <a16:creationId xmlns:a16="http://schemas.microsoft.com/office/drawing/2014/main" id="{6C8595A4-629E-4646-AA44-9727999DCEE8}"/>
              </a:ext>
            </a:extLst>
          </p:cNvPr>
          <p:cNvSpPr>
            <a:spLocks noGrp="1"/>
          </p:cNvSpPr>
          <p:nvPr>
            <p:ph type="subTitle" idx="1"/>
          </p:nvPr>
        </p:nvSpPr>
        <p:spPr>
          <a:xfrm>
            <a:off x="179512" y="236537"/>
            <a:ext cx="8784976" cy="6484938"/>
          </a:xfrm>
          <a:solidFill>
            <a:schemeClr val="bg1"/>
          </a:solidFill>
        </p:spPr>
        <p:txBody>
          <a:bodyPr/>
          <a:lstStyle/>
          <a:p>
            <a:pPr algn="l" eaLnBrk="1" hangingPunct="1">
              <a:lnSpc>
                <a:spcPct val="80000"/>
              </a:lnSpc>
              <a:buFont typeface="Arial" charset="0"/>
              <a:buNone/>
              <a:defRPr/>
            </a:pPr>
            <a:r>
              <a:rPr lang="en-US" altLang="ja-JP" sz="2800" b="1" dirty="0">
                <a:solidFill>
                  <a:schemeClr val="tx1"/>
                </a:solidFill>
                <a:latin typeface="+mj-ea"/>
                <a:ea typeface="+mj-ea"/>
                <a:cs typeface="Arial" charset="0"/>
              </a:rPr>
              <a:t>3. My organization &amp; my job </a:t>
            </a:r>
            <a:r>
              <a:rPr lang="ja-JP" altLang="en-US" sz="2800" dirty="0">
                <a:solidFill>
                  <a:schemeClr val="tx1"/>
                </a:solidFill>
                <a:latin typeface="+mj-ea"/>
                <a:ea typeface="+mj-ea"/>
                <a:cs typeface="Arial" charset="0"/>
              </a:rPr>
              <a:t>　　　</a:t>
            </a:r>
            <a:r>
              <a:rPr lang="ja-JP" altLang="en-US" sz="2800" dirty="0">
                <a:solidFill>
                  <a:schemeClr val="tx1"/>
                </a:solidFill>
                <a:latin typeface="Arial" charset="0"/>
                <a:cs typeface="Arial" charset="0"/>
              </a:rPr>
              <a:t>　　　　　　　　　　</a:t>
            </a:r>
            <a:endParaRPr lang="en-US" altLang="ja-JP" sz="2800" dirty="0">
              <a:solidFill>
                <a:schemeClr val="tx1"/>
              </a:solidFill>
              <a:latin typeface="Arial" charset="0"/>
              <a:cs typeface="Arial" charset="0"/>
            </a:endParaRPr>
          </a:p>
          <a:p>
            <a:pPr algn="l" eaLnBrk="1" hangingPunct="1">
              <a:lnSpc>
                <a:spcPct val="80000"/>
              </a:lnSpc>
              <a:buFont typeface="Arial" charset="0"/>
              <a:buNone/>
              <a:defRPr/>
            </a:pPr>
            <a:r>
              <a:rPr lang="en-US" altLang="ja-JP" sz="2000" dirty="0">
                <a:solidFill>
                  <a:schemeClr val="tx2"/>
                </a:solidFill>
                <a:latin typeface="+mj-ea"/>
                <a:ea typeface="+mj-ea"/>
                <a:cs typeface="Arial" charset="0"/>
              </a:rPr>
              <a:t>3-1. Outline of Parent organization/Department</a:t>
            </a:r>
          </a:p>
          <a:p>
            <a:pPr marL="631825" indent="-182563" algn="l" eaLnBrk="1" hangingPunct="1">
              <a:lnSpc>
                <a:spcPct val="80000"/>
              </a:lnSpc>
              <a:defRPr/>
            </a:pPr>
            <a:endParaRPr lang="en-US" altLang="ja-JP" sz="1800" dirty="0">
              <a:solidFill>
                <a:srgbClr val="0070C0"/>
              </a:solidFill>
              <a:latin typeface="Arial" charset="0"/>
              <a:cs typeface="Arial" charset="0"/>
            </a:endParaRPr>
          </a:p>
          <a:p>
            <a:pPr marL="631825" indent="-182563" algn="l" eaLnBrk="1" hangingPunct="1">
              <a:lnSpc>
                <a:spcPct val="80000"/>
              </a:lnSpc>
              <a:defRPr/>
            </a:pPr>
            <a:endParaRPr lang="en-US" altLang="ja-JP" sz="1800" dirty="0">
              <a:solidFill>
                <a:srgbClr val="0070C0"/>
              </a:solidFill>
              <a:latin typeface="Arial" charset="0"/>
              <a:cs typeface="Arial" charset="0"/>
            </a:endParaRPr>
          </a:p>
          <a:p>
            <a:pPr marL="631825" indent="-182563" algn="l" eaLnBrk="1" hangingPunct="1">
              <a:lnSpc>
                <a:spcPct val="80000"/>
              </a:lnSpc>
              <a:defRPr/>
            </a:pPr>
            <a:endParaRPr lang="en-US" altLang="ja-JP" sz="1800" dirty="0">
              <a:solidFill>
                <a:srgbClr val="0070C0"/>
              </a:solidFill>
              <a:latin typeface="Arial" charset="0"/>
              <a:cs typeface="Arial" charset="0"/>
            </a:endParaRPr>
          </a:p>
          <a:p>
            <a:pPr marL="631825" indent="-182563" algn="l" eaLnBrk="1" hangingPunct="1">
              <a:lnSpc>
                <a:spcPct val="80000"/>
              </a:lnSpc>
              <a:defRPr/>
            </a:pPr>
            <a:endParaRPr lang="en-US" altLang="ja-JP" sz="1800" dirty="0">
              <a:solidFill>
                <a:srgbClr val="0070C0"/>
              </a:solidFill>
              <a:latin typeface="Arial" charset="0"/>
              <a:cs typeface="Arial" charset="0"/>
            </a:endParaRPr>
          </a:p>
          <a:p>
            <a:pPr marL="631825" indent="-182563" algn="l" eaLnBrk="1" hangingPunct="1">
              <a:lnSpc>
                <a:spcPct val="80000"/>
              </a:lnSpc>
              <a:defRPr/>
            </a:pPr>
            <a:endParaRPr lang="en-US" altLang="ja-JP" sz="1800" dirty="0">
              <a:solidFill>
                <a:srgbClr val="0070C0"/>
              </a:solidFill>
              <a:latin typeface="Arial" charset="0"/>
              <a:cs typeface="Arial" charset="0"/>
            </a:endParaRPr>
          </a:p>
          <a:p>
            <a:pPr marL="631825" indent="-182563" algn="l" eaLnBrk="1" hangingPunct="1">
              <a:lnSpc>
                <a:spcPct val="80000"/>
              </a:lnSpc>
              <a:defRPr/>
            </a:pPr>
            <a:endParaRPr lang="en-US" altLang="ja-JP" sz="1800" dirty="0">
              <a:solidFill>
                <a:srgbClr val="0070C0"/>
              </a:solidFill>
              <a:latin typeface="Arial" charset="0"/>
              <a:cs typeface="Arial" charset="0"/>
            </a:endParaRPr>
          </a:p>
          <a:p>
            <a:pPr algn="l" eaLnBrk="1" hangingPunct="1">
              <a:lnSpc>
                <a:spcPct val="80000"/>
              </a:lnSpc>
              <a:defRPr/>
            </a:pPr>
            <a:endParaRPr lang="en-US" altLang="ja-JP" sz="2400" dirty="0">
              <a:solidFill>
                <a:schemeClr val="tx1"/>
              </a:solidFill>
              <a:latin typeface="Arial" charset="0"/>
              <a:cs typeface="Arial" charset="0"/>
            </a:endParaRPr>
          </a:p>
          <a:p>
            <a:pPr algn="l" eaLnBrk="1" hangingPunct="1">
              <a:lnSpc>
                <a:spcPct val="80000"/>
              </a:lnSpc>
              <a:defRPr/>
            </a:pPr>
            <a:endParaRPr lang="en-US" altLang="ja-JP" sz="2400" dirty="0">
              <a:solidFill>
                <a:schemeClr val="tx1"/>
              </a:solidFill>
              <a:latin typeface="Arial" charset="0"/>
              <a:cs typeface="Arial" charset="0"/>
            </a:endParaRPr>
          </a:p>
          <a:p>
            <a:pPr algn="l" eaLnBrk="1" hangingPunct="1">
              <a:lnSpc>
                <a:spcPct val="80000"/>
              </a:lnSpc>
              <a:defRPr/>
            </a:pPr>
            <a:r>
              <a:rPr lang="en-US" altLang="ja-JP" sz="2000" dirty="0">
                <a:solidFill>
                  <a:schemeClr val="tx2"/>
                </a:solidFill>
                <a:latin typeface="+mj-ea"/>
                <a:ea typeface="+mj-ea"/>
                <a:cs typeface="Arial" charset="0"/>
              </a:rPr>
              <a:t>3-2. My main job </a:t>
            </a:r>
          </a:p>
          <a:p>
            <a:pPr marL="452438" indent="-452438" algn="l" eaLnBrk="1" hangingPunct="1">
              <a:lnSpc>
                <a:spcPct val="80000"/>
              </a:lnSpc>
              <a:defRPr/>
            </a:pPr>
            <a:r>
              <a:rPr lang="ja-JP" altLang="en-US" sz="2400" b="1" dirty="0">
                <a:solidFill>
                  <a:prstClr val="black"/>
                </a:solidFill>
                <a:latin typeface="Arial" charset="0"/>
                <a:cs typeface="Arial" charset="0"/>
              </a:rPr>
              <a:t>　　</a:t>
            </a:r>
            <a:endParaRPr lang="en-US" altLang="ja-JP" sz="1800" dirty="0">
              <a:solidFill>
                <a:srgbClr val="0070C0"/>
              </a:solidFill>
              <a:latin typeface="Arial" charset="0"/>
              <a:cs typeface="Arial" charset="0"/>
            </a:endParaRPr>
          </a:p>
          <a:p>
            <a:pPr marL="452438" indent="-452438" algn="l" eaLnBrk="1" hangingPunct="1">
              <a:lnSpc>
                <a:spcPct val="80000"/>
              </a:lnSpc>
              <a:defRPr/>
            </a:pPr>
            <a:endParaRPr lang="en-US" altLang="ja-JP" sz="1800" dirty="0">
              <a:solidFill>
                <a:srgbClr val="0070C0"/>
              </a:solidFill>
              <a:latin typeface="Arial" charset="0"/>
              <a:cs typeface="Arial" charset="0"/>
            </a:endParaRPr>
          </a:p>
          <a:p>
            <a:pPr marL="452438" indent="-452438" algn="l" eaLnBrk="1" hangingPunct="1">
              <a:lnSpc>
                <a:spcPct val="80000"/>
              </a:lnSpc>
              <a:defRPr/>
            </a:pPr>
            <a:endParaRPr lang="en-US" altLang="ja-JP" sz="2000" dirty="0">
              <a:solidFill>
                <a:srgbClr val="0070C0"/>
              </a:solidFill>
              <a:latin typeface="Arial" charset="0"/>
              <a:cs typeface="Arial" charset="0"/>
            </a:endParaRPr>
          </a:p>
          <a:p>
            <a:pPr marL="452438" indent="-452438" algn="l" eaLnBrk="1" hangingPunct="1">
              <a:lnSpc>
                <a:spcPct val="80000"/>
              </a:lnSpc>
              <a:defRPr/>
            </a:pPr>
            <a:endParaRPr lang="en-US" altLang="ja-JP" sz="2000" dirty="0">
              <a:solidFill>
                <a:srgbClr val="0070C0"/>
              </a:solidFill>
              <a:latin typeface="Arial" charset="0"/>
              <a:cs typeface="Arial" charset="0"/>
            </a:endParaRPr>
          </a:p>
        </p:txBody>
      </p:sp>
      <p:sp>
        <p:nvSpPr>
          <p:cNvPr id="35843" name="スライド番号プレースホルダー 1">
            <a:extLst>
              <a:ext uri="{FF2B5EF4-FFF2-40B4-BE49-F238E27FC236}">
                <a16:creationId xmlns:a16="http://schemas.microsoft.com/office/drawing/2014/main" id="{3639D73D-C15C-4A48-B008-E4262B2EF8F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229883E2-8219-48E8-991A-E5A6841AA7FD}" type="slidenum">
              <a:rPr lang="ja-JP" altLang="en-US" sz="2000">
                <a:solidFill>
                  <a:srgbClr val="898989"/>
                </a:solidFill>
              </a:rPr>
              <a:pPr>
                <a:spcBef>
                  <a:spcPct val="0"/>
                </a:spcBef>
                <a:buFontTx/>
                <a:buNone/>
              </a:pPr>
              <a:t>5</a:t>
            </a:fld>
            <a:endParaRPr lang="ja-JP" altLang="en-US" sz="2000">
              <a:solidFill>
                <a:srgbClr val="898989"/>
              </a:solidFill>
            </a:endParaRPr>
          </a:p>
        </p:txBody>
      </p:sp>
      <p:sp>
        <p:nvSpPr>
          <p:cNvPr id="5" name="テキスト ボックス 4"/>
          <p:cNvSpPr txBox="1"/>
          <p:nvPr/>
        </p:nvSpPr>
        <p:spPr>
          <a:xfrm>
            <a:off x="499837" y="3764974"/>
            <a:ext cx="8144326" cy="2246769"/>
          </a:xfrm>
          <a:prstGeom prst="rect">
            <a:avLst/>
          </a:prstGeom>
          <a:noFill/>
          <a:ln w="15875">
            <a:solidFill>
              <a:srgbClr val="FF0000">
                <a:alpha val="99000"/>
              </a:srgbClr>
            </a:solidFill>
          </a:ln>
        </p:spPr>
        <p:txBody>
          <a:bodyPr wrap="square" rtlCol="0">
            <a:spAutoFit/>
          </a:bodyPr>
          <a:lstStyle/>
          <a:p>
            <a:r>
              <a:rPr kumimoji="1" lang="en-US" altLang="ja-JP" sz="2000" dirty="0">
                <a:solidFill>
                  <a:srgbClr val="FF0000"/>
                </a:solidFill>
                <a:latin typeface="+mn-ea"/>
                <a:ea typeface="+mn-ea"/>
              </a:rPr>
              <a:t> 1. Explain your roll or assignment  in your organization.</a:t>
            </a:r>
            <a:r>
              <a:rPr lang="en-US" altLang="ja-JP" sz="2000" dirty="0">
                <a:solidFill>
                  <a:srgbClr val="FF0000"/>
                </a:solidFill>
                <a:latin typeface="+mn-ea"/>
                <a:ea typeface="+mn-ea"/>
              </a:rPr>
              <a:t> </a:t>
            </a:r>
            <a:r>
              <a:rPr kumimoji="1" lang="en-US" altLang="ja-JP" sz="2000" dirty="0">
                <a:solidFill>
                  <a:srgbClr val="FF0000"/>
                </a:solidFill>
              </a:rPr>
              <a:t> </a:t>
            </a:r>
          </a:p>
          <a:p>
            <a:endParaRPr kumimoji="1" lang="en-US" altLang="ja-JP" sz="2000" dirty="0">
              <a:solidFill>
                <a:srgbClr val="FF0000"/>
              </a:solidFill>
              <a:latin typeface="+mn-ea"/>
              <a:ea typeface="+mn-ea"/>
            </a:endParaRPr>
          </a:p>
          <a:p>
            <a:r>
              <a:rPr kumimoji="1" lang="en-US" altLang="ja-JP" sz="2000" dirty="0">
                <a:solidFill>
                  <a:srgbClr val="FF0000"/>
                </a:solidFill>
                <a:latin typeface="+mn-ea"/>
                <a:ea typeface="+mn-ea"/>
              </a:rPr>
              <a:t> </a:t>
            </a:r>
            <a:r>
              <a:rPr lang="en-US" altLang="ja-JP" sz="2000" dirty="0">
                <a:solidFill>
                  <a:srgbClr val="FF0000"/>
                </a:solidFill>
                <a:latin typeface="+mn-ea"/>
                <a:ea typeface="+mn-ea"/>
              </a:rPr>
              <a:t>2. Clarify your job to promote</a:t>
            </a:r>
            <a:r>
              <a:rPr kumimoji="1" lang="en-US" altLang="ja-JP" sz="2000" dirty="0">
                <a:solidFill>
                  <a:srgbClr val="FF0000"/>
                </a:solidFill>
              </a:rPr>
              <a:t> E</a:t>
            </a:r>
            <a:r>
              <a:rPr kumimoji="1" lang="en-US" altLang="ja-JP" sz="2000" dirty="0">
                <a:solidFill>
                  <a:srgbClr val="FF0000"/>
                </a:solidFill>
                <a:latin typeface="+mn-ea"/>
                <a:ea typeface="+mn-ea"/>
              </a:rPr>
              <a:t>nergy</a:t>
            </a:r>
            <a:r>
              <a:rPr lang="en-US" altLang="ja-JP" sz="2000" dirty="0">
                <a:solidFill>
                  <a:srgbClr val="FF0000"/>
                </a:solidFill>
                <a:latin typeface="+mn-ea"/>
                <a:ea typeface="+mn-ea"/>
              </a:rPr>
              <a:t> E</a:t>
            </a:r>
            <a:r>
              <a:rPr kumimoji="1" lang="en-US" altLang="ja-JP" sz="2000" dirty="0">
                <a:solidFill>
                  <a:srgbClr val="FF0000"/>
                </a:solidFill>
                <a:latin typeface="+mn-ea"/>
                <a:ea typeface="+mn-ea"/>
              </a:rPr>
              <a:t>fficiency or Conservation.</a:t>
            </a:r>
            <a:r>
              <a:rPr lang="en-US" altLang="ja-JP" sz="2000" dirty="0">
                <a:solidFill>
                  <a:srgbClr val="FF0000"/>
                </a:solidFill>
                <a:latin typeface="+mn-ea"/>
                <a:ea typeface="+mn-ea"/>
              </a:rPr>
              <a:t> </a:t>
            </a:r>
          </a:p>
          <a:p>
            <a:endParaRPr lang="en-US" altLang="ja-JP" sz="2000" dirty="0">
              <a:solidFill>
                <a:srgbClr val="FF0000"/>
              </a:solidFill>
              <a:latin typeface="+mn-ea"/>
              <a:ea typeface="+mn-ea"/>
            </a:endParaRPr>
          </a:p>
          <a:p>
            <a:r>
              <a:rPr lang="en-US" altLang="ja-JP" sz="2000" dirty="0">
                <a:solidFill>
                  <a:srgbClr val="FF0000"/>
                </a:solidFill>
                <a:latin typeface="+mn-ea"/>
                <a:ea typeface="+mn-ea"/>
              </a:rPr>
              <a:t> 3. </a:t>
            </a:r>
            <a:r>
              <a:rPr lang="en-US" altLang="ja-JP" sz="2000" u="sng" dirty="0">
                <a:solidFill>
                  <a:srgbClr val="FF0000"/>
                </a:solidFill>
                <a:latin typeface="+mn-ea"/>
                <a:ea typeface="+mn-ea"/>
              </a:rPr>
              <a:t>Problem</a:t>
            </a:r>
            <a:r>
              <a:rPr lang="en-US" altLang="ja-JP" sz="2000" dirty="0">
                <a:solidFill>
                  <a:srgbClr val="FF0000"/>
                </a:solidFill>
                <a:latin typeface="+mn-ea"/>
                <a:ea typeface="+mn-ea"/>
              </a:rPr>
              <a:t> which you are challenging in your job </a:t>
            </a:r>
            <a:r>
              <a:rPr kumimoji="1" lang="en-US" altLang="ja-JP" sz="2000" dirty="0">
                <a:solidFill>
                  <a:srgbClr val="FF0000"/>
                </a:solidFill>
                <a:latin typeface="+mn-ea"/>
                <a:ea typeface="+mn-ea"/>
              </a:rPr>
              <a:t>related to Energy   </a:t>
            </a:r>
          </a:p>
          <a:p>
            <a:r>
              <a:rPr lang="en-US" altLang="ja-JP" sz="2000" dirty="0">
                <a:solidFill>
                  <a:srgbClr val="FF0000"/>
                </a:solidFill>
                <a:latin typeface="+mn-ea"/>
                <a:ea typeface="+mn-ea"/>
              </a:rPr>
              <a:t>    E</a:t>
            </a:r>
            <a:r>
              <a:rPr kumimoji="1" lang="en-US" altLang="ja-JP" sz="2000" dirty="0">
                <a:solidFill>
                  <a:srgbClr val="FF0000"/>
                </a:solidFill>
                <a:latin typeface="+mn-ea"/>
                <a:ea typeface="+mn-ea"/>
              </a:rPr>
              <a:t>fficiency or Conservation.</a:t>
            </a:r>
            <a:r>
              <a:rPr lang="en-US" altLang="ja-JP" sz="2000" dirty="0">
                <a:solidFill>
                  <a:srgbClr val="FF0000"/>
                </a:solidFill>
                <a:latin typeface="+mn-ea"/>
                <a:ea typeface="+mn-ea"/>
              </a:rPr>
              <a:t> </a:t>
            </a:r>
          </a:p>
          <a:p>
            <a:endParaRPr kumimoji="1" lang="ja-JP" altLang="en-US" sz="2000" dirty="0">
              <a:solidFill>
                <a:srgbClr val="FF0000"/>
              </a:solidFill>
              <a:latin typeface="+mn-ea"/>
              <a:ea typeface="+mn-ea"/>
            </a:endParaRPr>
          </a:p>
        </p:txBody>
      </p:sp>
      <p:sp>
        <p:nvSpPr>
          <p:cNvPr id="6" name="テキスト ボックス 5"/>
          <p:cNvSpPr txBox="1"/>
          <p:nvPr/>
        </p:nvSpPr>
        <p:spPr>
          <a:xfrm>
            <a:off x="499837" y="1108204"/>
            <a:ext cx="8072318" cy="1785104"/>
          </a:xfrm>
          <a:prstGeom prst="rect">
            <a:avLst/>
          </a:prstGeom>
          <a:noFill/>
          <a:ln w="15875">
            <a:solidFill>
              <a:srgbClr val="FF0000">
                <a:alpha val="99000"/>
              </a:srgbClr>
            </a:solidFill>
          </a:ln>
        </p:spPr>
        <p:txBody>
          <a:bodyPr wrap="square" rtlCol="0">
            <a:spAutoFit/>
          </a:bodyPr>
          <a:lstStyle/>
          <a:p>
            <a:pPr marL="342900" indent="-342900">
              <a:buAutoNum type="arabicPeriod"/>
            </a:pPr>
            <a:r>
              <a:rPr kumimoji="1" lang="en-US" altLang="ja-JP" dirty="0">
                <a:solidFill>
                  <a:srgbClr val="FF0000"/>
                </a:solidFill>
              </a:rPr>
              <a:t>Main functions</a:t>
            </a:r>
            <a:r>
              <a:rPr kumimoji="1" lang="ja-JP" altLang="en-US" dirty="0">
                <a:solidFill>
                  <a:srgbClr val="FF0000"/>
                </a:solidFill>
              </a:rPr>
              <a:t> </a:t>
            </a:r>
            <a:r>
              <a:rPr kumimoji="1" lang="en-US" altLang="ja-JP" dirty="0">
                <a:solidFill>
                  <a:srgbClr val="FF0000"/>
                </a:solidFill>
              </a:rPr>
              <a:t>of your organization.</a:t>
            </a:r>
          </a:p>
          <a:p>
            <a:pPr marL="342900" indent="-342900">
              <a:buAutoNum type="arabicPeriod"/>
            </a:pPr>
            <a:endParaRPr kumimoji="1" lang="en-US" altLang="ja-JP" dirty="0">
              <a:solidFill>
                <a:srgbClr val="FF0000"/>
              </a:solidFill>
            </a:endParaRPr>
          </a:p>
          <a:p>
            <a:r>
              <a:rPr kumimoji="1" lang="en-US" altLang="ja-JP" dirty="0">
                <a:solidFill>
                  <a:srgbClr val="FF0000"/>
                </a:solidFill>
              </a:rPr>
              <a:t>2. Explanation the task or roll of your organization in relation to E</a:t>
            </a:r>
            <a:r>
              <a:rPr kumimoji="1" lang="en-US" altLang="ja-JP" dirty="0">
                <a:solidFill>
                  <a:srgbClr val="FF0000"/>
                </a:solidFill>
                <a:latin typeface="+mn-ea"/>
                <a:ea typeface="+mn-ea"/>
              </a:rPr>
              <a:t>nergy   </a:t>
            </a:r>
          </a:p>
          <a:p>
            <a:r>
              <a:rPr lang="en-US" altLang="ja-JP" dirty="0">
                <a:solidFill>
                  <a:srgbClr val="FF0000"/>
                </a:solidFill>
                <a:latin typeface="+mn-ea"/>
                <a:ea typeface="+mn-ea"/>
              </a:rPr>
              <a:t>    E</a:t>
            </a:r>
            <a:r>
              <a:rPr kumimoji="1" lang="en-US" altLang="ja-JP" dirty="0">
                <a:solidFill>
                  <a:srgbClr val="FF0000"/>
                </a:solidFill>
                <a:latin typeface="+mn-ea"/>
                <a:ea typeface="+mn-ea"/>
              </a:rPr>
              <a:t>fficiency or Conservation.</a:t>
            </a:r>
            <a:r>
              <a:rPr lang="en-US" altLang="ja-JP" dirty="0">
                <a:solidFill>
                  <a:srgbClr val="FF0000"/>
                </a:solidFill>
                <a:latin typeface="+mn-ea"/>
                <a:ea typeface="+mn-ea"/>
              </a:rPr>
              <a:t> </a:t>
            </a:r>
          </a:p>
          <a:p>
            <a:endParaRPr lang="en-US" altLang="ja-JP" dirty="0">
              <a:solidFill>
                <a:srgbClr val="FF0000"/>
              </a:solidFill>
              <a:latin typeface="+mn-ea"/>
              <a:ea typeface="+mn-ea"/>
            </a:endParaRPr>
          </a:p>
          <a:p>
            <a:r>
              <a:rPr kumimoji="1" lang="en-US" altLang="ja-JP" sz="2000" dirty="0">
                <a:solidFill>
                  <a:srgbClr val="FF0000"/>
                </a:solidFill>
                <a:latin typeface="+mn-ea"/>
                <a:ea typeface="+mn-ea"/>
              </a:rPr>
              <a:t>3. Organization chart with your position (if possible as appendix) </a:t>
            </a:r>
            <a:endParaRPr kumimoji="1" lang="ja-JP" altLang="en-US" sz="2000" dirty="0">
              <a:solidFill>
                <a:srgbClr val="FF0000"/>
              </a:solidFill>
              <a:latin typeface="+mn-ea"/>
              <a:ea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37154A3C-B8FB-4D29-9148-67EF908F3A74}"/>
              </a:ext>
            </a:extLst>
          </p:cNvPr>
          <p:cNvSpPr>
            <a:spLocks noGrp="1"/>
          </p:cNvSpPr>
          <p:nvPr>
            <p:ph type="body" idx="1"/>
          </p:nvPr>
        </p:nvSpPr>
        <p:spPr>
          <a:xfrm>
            <a:off x="372901" y="260648"/>
            <a:ext cx="6431347" cy="504056"/>
          </a:xfrm>
        </p:spPr>
        <p:txBody>
          <a:bodyPr/>
          <a:lstStyle/>
          <a:p>
            <a:pPr>
              <a:buFont typeface="Arial" panose="020B0604020202020204" pitchFamily="34" charset="0"/>
              <a:buNone/>
              <a:defRPr/>
            </a:pPr>
            <a:r>
              <a:rPr lang="en-US" altLang="ja-JP" sz="2800" b="1" dirty="0">
                <a:latin typeface="+mj-ea"/>
                <a:ea typeface="+mj-ea"/>
                <a:cs typeface="Arial" panose="020B0604020202020204" pitchFamily="34" charset="0"/>
              </a:rPr>
              <a:t>4. </a:t>
            </a:r>
            <a:r>
              <a:rPr lang="en-US" altLang="ja-JP" sz="2800" b="1" dirty="0">
                <a:effectLst/>
                <a:latin typeface="+mj-ea"/>
                <a:ea typeface="+mj-ea"/>
                <a:cs typeface="Arial" panose="020B0604020202020204" pitchFamily="34" charset="0"/>
              </a:rPr>
              <a:t>Expectations for the training course</a:t>
            </a:r>
            <a:endParaRPr lang="en-US" altLang="ja-JP" sz="2800" b="1" dirty="0">
              <a:latin typeface="+mj-ea"/>
              <a:ea typeface="+mj-ea"/>
              <a:cs typeface="Arial" panose="020B0604020202020204" pitchFamily="34" charset="0"/>
            </a:endParaRPr>
          </a:p>
          <a:p>
            <a:pPr>
              <a:buFont typeface="Arial" panose="020B0604020202020204" pitchFamily="34" charset="0"/>
              <a:buNone/>
              <a:defRPr/>
            </a:pPr>
            <a:endParaRPr lang="en-US" altLang="ja-JP" dirty="0">
              <a:latin typeface="+mj-ea"/>
              <a:ea typeface="+mj-ea"/>
            </a:endParaRPr>
          </a:p>
          <a:p>
            <a:pPr>
              <a:buFont typeface="Arial" panose="020B0604020202020204" pitchFamily="34" charset="0"/>
              <a:buNone/>
              <a:defRPr/>
            </a:pPr>
            <a:r>
              <a:rPr lang="ja-JP" altLang="en-US" dirty="0">
                <a:latin typeface="+mj-ea"/>
                <a:ea typeface="+mj-ea"/>
              </a:rPr>
              <a:t>　　</a:t>
            </a:r>
            <a:endParaRPr lang="en-US" altLang="ja-JP" dirty="0">
              <a:latin typeface="+mj-ea"/>
              <a:ea typeface="+mj-ea"/>
            </a:endParaRPr>
          </a:p>
          <a:p>
            <a:pPr>
              <a:buFont typeface="Arial" panose="020B0604020202020204" pitchFamily="34" charset="0"/>
              <a:buNone/>
              <a:defRPr/>
            </a:pPr>
            <a:endParaRPr lang="ja-JP" altLang="en-US" dirty="0">
              <a:latin typeface="+mj-ea"/>
              <a:ea typeface="+mj-ea"/>
            </a:endParaRPr>
          </a:p>
        </p:txBody>
      </p:sp>
      <p:sp>
        <p:nvSpPr>
          <p:cNvPr id="36867" name="スライド番号プレースホルダー 1">
            <a:extLst>
              <a:ext uri="{FF2B5EF4-FFF2-40B4-BE49-F238E27FC236}">
                <a16:creationId xmlns:a16="http://schemas.microsoft.com/office/drawing/2014/main" id="{03BFD0C9-F1D5-4BE3-B41B-474530DEBC0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26D2A4-53F6-4B2A-A3ED-65AF7FDB9D9F}" type="slidenum">
              <a:rPr lang="ja-JP" altLang="en-US" sz="2000">
                <a:solidFill>
                  <a:srgbClr val="898989"/>
                </a:solidFill>
                <a:latin typeface="Arial" panose="020B0604020202020204" pitchFamily="34" charset="0"/>
              </a:rPr>
              <a:pPr>
                <a:spcBef>
                  <a:spcPct val="0"/>
                </a:spcBef>
                <a:buFontTx/>
                <a:buNone/>
              </a:pPr>
              <a:t>6</a:t>
            </a:fld>
            <a:endParaRPr lang="ja-JP" altLang="en-US" sz="2000">
              <a:solidFill>
                <a:srgbClr val="898989"/>
              </a:solidFill>
              <a:latin typeface="Arial" panose="020B0604020202020204" pitchFamily="34" charset="0"/>
            </a:endParaRPr>
          </a:p>
        </p:txBody>
      </p:sp>
      <p:sp>
        <p:nvSpPr>
          <p:cNvPr id="4" name="テキスト ボックス 3"/>
          <p:cNvSpPr txBox="1"/>
          <p:nvPr/>
        </p:nvSpPr>
        <p:spPr>
          <a:xfrm>
            <a:off x="539552" y="1268760"/>
            <a:ext cx="7632848" cy="2862322"/>
          </a:xfrm>
          <a:prstGeom prst="rect">
            <a:avLst/>
          </a:prstGeom>
          <a:noFill/>
          <a:ln w="15875">
            <a:solidFill>
              <a:srgbClr val="FF0000">
                <a:alpha val="99000"/>
              </a:srgbClr>
            </a:solidFill>
          </a:ln>
        </p:spPr>
        <p:txBody>
          <a:bodyPr wrap="square" rtlCol="0">
            <a:spAutoFit/>
          </a:bodyPr>
          <a:lstStyle/>
          <a:p>
            <a:r>
              <a:rPr kumimoji="1" lang="en-US" altLang="ja-JP" sz="1600" dirty="0">
                <a:solidFill>
                  <a:srgbClr val="FF0000"/>
                </a:solidFill>
              </a:rPr>
              <a:t> </a:t>
            </a:r>
            <a:r>
              <a:rPr kumimoji="1" lang="en-US" altLang="ja-JP" sz="2000" dirty="0">
                <a:solidFill>
                  <a:srgbClr val="FF0000"/>
                </a:solidFill>
                <a:latin typeface="+mn-ea"/>
                <a:ea typeface="+mn-ea"/>
              </a:rPr>
              <a:t>1.</a:t>
            </a:r>
            <a:r>
              <a:rPr lang="en-US" altLang="ja-JP" sz="2000" dirty="0">
                <a:solidFill>
                  <a:srgbClr val="FF0000"/>
                </a:solidFill>
                <a:effectLst/>
                <a:latin typeface="+mn-ea"/>
                <a:ea typeface="+mn-ea"/>
                <a:cs typeface="Arial" panose="020B0604020202020204" pitchFamily="34" charset="0"/>
              </a:rPr>
              <a:t>Your purpose of participating in this course.</a:t>
            </a:r>
          </a:p>
          <a:p>
            <a:endParaRPr lang="en-US" altLang="ja-JP" sz="2000" dirty="0">
              <a:solidFill>
                <a:srgbClr val="FF0000"/>
              </a:solidFill>
              <a:effectLst/>
              <a:latin typeface="+mn-ea"/>
              <a:ea typeface="+mn-ea"/>
              <a:cs typeface="Arial" panose="020B0604020202020204" pitchFamily="34" charset="0"/>
            </a:endParaRPr>
          </a:p>
          <a:p>
            <a:r>
              <a:rPr lang="en-US" altLang="ja-JP" sz="2000" dirty="0">
                <a:solidFill>
                  <a:srgbClr val="FF0000"/>
                </a:solidFill>
                <a:latin typeface="+mn-ea"/>
                <a:ea typeface="+mn-ea"/>
                <a:cs typeface="Arial" panose="020B0604020202020204" pitchFamily="34" charset="0"/>
              </a:rPr>
              <a:t> 2.</a:t>
            </a:r>
            <a:r>
              <a:rPr lang="en-US" altLang="ja-JP" sz="2000" dirty="0">
                <a:solidFill>
                  <a:srgbClr val="FF0000"/>
                </a:solidFill>
                <a:effectLst/>
                <a:latin typeface="+mn-ea"/>
                <a:ea typeface="+mn-ea"/>
                <a:cs typeface="Arial" panose="020B0604020202020204" pitchFamily="34" charset="0"/>
              </a:rPr>
              <a:t>Subjects of the course which you are interested in.</a:t>
            </a:r>
          </a:p>
          <a:p>
            <a:endParaRPr lang="en-US" altLang="ja-JP" sz="2000" dirty="0">
              <a:solidFill>
                <a:srgbClr val="FF0000"/>
              </a:solidFill>
              <a:effectLst/>
              <a:latin typeface="+mn-ea"/>
              <a:ea typeface="+mn-ea"/>
              <a:cs typeface="Arial" panose="020B0604020202020204" pitchFamily="34" charset="0"/>
            </a:endParaRPr>
          </a:p>
          <a:p>
            <a:r>
              <a:rPr lang="en-US" altLang="ja-JP" sz="2000" dirty="0">
                <a:solidFill>
                  <a:srgbClr val="FF0000"/>
                </a:solidFill>
                <a:latin typeface="+mn-ea"/>
                <a:ea typeface="+mn-ea"/>
                <a:cs typeface="Arial" panose="020B0604020202020204" pitchFamily="34" charset="0"/>
              </a:rPr>
              <a:t> 3.How will you apply skills or knowledges which  you want to obtain</a:t>
            </a:r>
          </a:p>
          <a:p>
            <a:r>
              <a:rPr lang="en-US" altLang="ja-JP" sz="2000" dirty="0">
                <a:solidFill>
                  <a:srgbClr val="FF0000"/>
                </a:solidFill>
                <a:latin typeface="+mn-ea"/>
                <a:ea typeface="+mn-ea"/>
                <a:cs typeface="Arial" panose="020B0604020202020204" pitchFamily="34" charset="0"/>
              </a:rPr>
              <a:t>    through this training course in your job </a:t>
            </a:r>
            <a:r>
              <a:rPr kumimoji="1" lang="en-US" altLang="ja-JP" sz="2000" dirty="0">
                <a:solidFill>
                  <a:srgbClr val="FF0000"/>
                </a:solidFill>
                <a:latin typeface="+mn-ea"/>
                <a:ea typeface="+mn-ea"/>
              </a:rPr>
              <a:t>related to Energy   </a:t>
            </a:r>
          </a:p>
          <a:p>
            <a:r>
              <a:rPr lang="en-US" altLang="ja-JP" sz="2000" dirty="0">
                <a:solidFill>
                  <a:srgbClr val="FF0000"/>
                </a:solidFill>
                <a:latin typeface="+mn-ea"/>
                <a:ea typeface="+mn-ea"/>
              </a:rPr>
              <a:t>    E</a:t>
            </a:r>
            <a:r>
              <a:rPr kumimoji="1" lang="en-US" altLang="ja-JP" sz="2000" dirty="0">
                <a:solidFill>
                  <a:srgbClr val="FF0000"/>
                </a:solidFill>
                <a:latin typeface="+mn-ea"/>
                <a:ea typeface="+mn-ea"/>
              </a:rPr>
              <a:t>fficiency or Conservation.</a:t>
            </a:r>
            <a:r>
              <a:rPr lang="en-US" altLang="ja-JP" sz="2000" dirty="0">
                <a:solidFill>
                  <a:srgbClr val="FF0000"/>
                </a:solidFill>
                <a:latin typeface="+mn-ea"/>
                <a:ea typeface="+mn-ea"/>
              </a:rPr>
              <a:t> </a:t>
            </a:r>
            <a:r>
              <a:rPr lang="en-US" altLang="ja-JP" sz="2000" dirty="0">
                <a:solidFill>
                  <a:srgbClr val="FF0000"/>
                </a:solidFill>
                <a:latin typeface="+mn-ea"/>
                <a:ea typeface="+mn-ea"/>
                <a:cs typeface="Arial" panose="020B0604020202020204" pitchFamily="34" charset="0"/>
              </a:rPr>
              <a:t>  </a:t>
            </a:r>
          </a:p>
          <a:p>
            <a:endParaRPr lang="en-US" altLang="ja-JP" sz="2000" dirty="0">
              <a:solidFill>
                <a:srgbClr val="FF0000"/>
              </a:solidFill>
              <a:latin typeface="+mn-ea"/>
              <a:ea typeface="+mn-ea"/>
              <a:cs typeface="Arial" panose="020B0604020202020204" pitchFamily="34" charset="0"/>
            </a:endParaRPr>
          </a:p>
          <a:p>
            <a:r>
              <a:rPr lang="en-US" altLang="ja-JP" sz="2000" dirty="0">
                <a:solidFill>
                  <a:srgbClr val="FF0000"/>
                </a:solidFill>
                <a:latin typeface="+mn-ea"/>
                <a:ea typeface="+mn-ea"/>
                <a:cs typeface="Arial" panose="020B0604020202020204" pitchFamily="34" charset="0"/>
              </a:rPr>
              <a:t> 4.</a:t>
            </a:r>
            <a:r>
              <a:rPr lang="en-US" altLang="ja-JP" sz="2000" dirty="0">
                <a:solidFill>
                  <a:srgbClr val="FF0000"/>
                </a:solidFill>
                <a:effectLst/>
                <a:latin typeface="+mn-ea"/>
                <a:ea typeface="+mn-ea"/>
                <a:cs typeface="Arial" panose="020B0604020202020204" pitchFamily="34" charset="0"/>
              </a:rPr>
              <a:t> Other matters which you are expecting to obtain from the course</a:t>
            </a:r>
            <a:endParaRPr lang="en-US" altLang="ja-JP" sz="2000" dirty="0">
              <a:solidFill>
                <a:srgbClr val="FF0000"/>
              </a:solidFill>
              <a:latin typeface="+mn-ea"/>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5E328C1-4970-63FB-10E8-332D04F73925}"/>
              </a:ext>
            </a:extLst>
          </p:cNvPr>
          <p:cNvSpPr>
            <a:spLocks noGrp="1"/>
          </p:cNvSpPr>
          <p:nvPr>
            <p:ph type="sldNum" sz="quarter" idx="12"/>
          </p:nvPr>
        </p:nvSpPr>
        <p:spPr/>
        <p:txBody>
          <a:bodyPr/>
          <a:lstStyle/>
          <a:p>
            <a:fld id="{38F4C6F5-0ED0-415E-AE73-11E8BC76A8D5}" type="slidenum">
              <a:rPr lang="ja-JP" altLang="en-US" smtClean="0"/>
              <a:pPr/>
              <a:t>7</a:t>
            </a:fld>
            <a:endParaRPr lang="ja-JP" altLang="en-US"/>
          </a:p>
        </p:txBody>
      </p:sp>
      <p:sp>
        <p:nvSpPr>
          <p:cNvPr id="8" name="Rectangle 4">
            <a:extLst>
              <a:ext uri="{FF2B5EF4-FFF2-40B4-BE49-F238E27FC236}">
                <a16:creationId xmlns:a16="http://schemas.microsoft.com/office/drawing/2014/main" id="{36D43FC2-08A5-D6E1-8645-088B3245B1C0}"/>
              </a:ext>
            </a:extLst>
          </p:cNvPr>
          <p:cNvSpPr>
            <a:spLocks noChangeArrowheads="1"/>
          </p:cNvSpPr>
          <p:nvPr/>
        </p:nvSpPr>
        <p:spPr bwMode="auto">
          <a:xfrm>
            <a:off x="2532062" y="1938338"/>
            <a:ext cx="1844798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ja-JP" altLang="en-US"/>
          </a:p>
        </p:txBody>
      </p:sp>
      <p:sp>
        <p:nvSpPr>
          <p:cNvPr id="3" name="Rectangle 2">
            <a:extLst>
              <a:ext uri="{FF2B5EF4-FFF2-40B4-BE49-F238E27FC236}">
                <a16:creationId xmlns:a16="http://schemas.microsoft.com/office/drawing/2014/main" id="{0D25788A-758E-E3E5-7D7E-5FC29381CA5F}"/>
              </a:ext>
            </a:extLst>
          </p:cNvPr>
          <p:cNvSpPr>
            <a:spLocks noChangeArrowheads="1"/>
          </p:cNvSpPr>
          <p:nvPr/>
        </p:nvSpPr>
        <p:spPr bwMode="auto">
          <a:xfrm>
            <a:off x="443830" y="64789"/>
            <a:ext cx="417646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2400" u="none" strike="noStrike" cap="none" normalizeH="0" baseline="0" dirty="0">
                <a:ln>
                  <a:noFill/>
                </a:ln>
                <a:solidFill>
                  <a:srgbClr val="000000"/>
                </a:solidFill>
                <a:effectLst/>
                <a:latin typeface="+mj-ea"/>
                <a:ea typeface="+mj-ea"/>
                <a:cs typeface="Arial" panose="020B0604020202020204" pitchFamily="34" charset="0"/>
              </a:rPr>
              <a:t>５</a:t>
            </a:r>
            <a:r>
              <a:rPr kumimoji="0" lang="en-US" altLang="ja-JP" sz="2400" u="none" strike="noStrike" cap="none" normalizeH="0" baseline="0" dirty="0">
                <a:ln>
                  <a:noFill/>
                </a:ln>
                <a:solidFill>
                  <a:srgbClr val="000000"/>
                </a:solidFill>
                <a:effectLst/>
                <a:latin typeface="+mj-ea"/>
                <a:ea typeface="+mj-ea"/>
                <a:cs typeface="Arial" panose="020B0604020202020204" pitchFamily="34" charset="0"/>
              </a:rPr>
              <a:t>.Issue Analysis Sheet ( IAS)</a:t>
            </a:r>
            <a:endParaRPr kumimoji="0" lang="en-US" altLang="ja-JP" sz="2400" u="none" strike="noStrike" cap="none" normalizeH="0" baseline="0" dirty="0">
              <a:ln>
                <a:noFill/>
              </a:ln>
              <a:solidFill>
                <a:schemeClr val="tx1"/>
              </a:solidFill>
              <a:effectLst/>
              <a:latin typeface="+mj-ea"/>
              <a:ea typeface="+mj-ea"/>
            </a:endParaRPr>
          </a:p>
        </p:txBody>
      </p:sp>
      <p:graphicFrame>
        <p:nvGraphicFramePr>
          <p:cNvPr id="6" name="表 5">
            <a:extLst>
              <a:ext uri="{FF2B5EF4-FFF2-40B4-BE49-F238E27FC236}">
                <a16:creationId xmlns:a16="http://schemas.microsoft.com/office/drawing/2014/main" id="{03A225A2-0B9C-C785-6882-446B43F16913}"/>
              </a:ext>
            </a:extLst>
          </p:cNvPr>
          <p:cNvGraphicFramePr>
            <a:graphicFrameLocks noGrp="1"/>
          </p:cNvGraphicFramePr>
          <p:nvPr>
            <p:extLst>
              <p:ext uri="{D42A27DB-BD31-4B8C-83A1-F6EECF244321}">
                <p14:modId xmlns:p14="http://schemas.microsoft.com/office/powerpoint/2010/main" val="3677241169"/>
              </p:ext>
            </p:extLst>
          </p:nvPr>
        </p:nvGraphicFramePr>
        <p:xfrm>
          <a:off x="416513" y="1072200"/>
          <a:ext cx="8187935" cy="4805072"/>
        </p:xfrm>
        <a:graphic>
          <a:graphicData uri="http://schemas.openxmlformats.org/drawingml/2006/table">
            <a:tbl>
              <a:tblPr firstRow="1" bandRow="1">
                <a:tableStyleId>{5C22544A-7EE6-4342-B048-85BDC9FD1C3A}</a:tableStyleId>
              </a:tblPr>
              <a:tblGrid>
                <a:gridCol w="502768">
                  <a:extLst>
                    <a:ext uri="{9D8B030D-6E8A-4147-A177-3AD203B41FA5}">
                      <a16:colId xmlns:a16="http://schemas.microsoft.com/office/drawing/2014/main" val="2696657977"/>
                    </a:ext>
                  </a:extLst>
                </a:gridCol>
                <a:gridCol w="3494480">
                  <a:extLst>
                    <a:ext uri="{9D8B030D-6E8A-4147-A177-3AD203B41FA5}">
                      <a16:colId xmlns:a16="http://schemas.microsoft.com/office/drawing/2014/main" val="4056731027"/>
                    </a:ext>
                  </a:extLst>
                </a:gridCol>
                <a:gridCol w="4190687">
                  <a:extLst>
                    <a:ext uri="{9D8B030D-6E8A-4147-A177-3AD203B41FA5}">
                      <a16:colId xmlns:a16="http://schemas.microsoft.com/office/drawing/2014/main" val="1225829299"/>
                    </a:ext>
                  </a:extLst>
                </a:gridCol>
              </a:tblGrid>
              <a:tr h="484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kern="0" dirty="0">
                          <a:effectLst/>
                        </a:rPr>
                        <a:t>No</a:t>
                      </a:r>
                      <a:endParaRPr lang="ja-JP" altLang="ja-JP" sz="1800" kern="100" dirty="0">
                        <a:effectLst/>
                        <a:latin typeface="Trebuchet MS" panose="020B0603020202020204" pitchFamily="34" charset="0"/>
                        <a:ea typeface="メイリオ" panose="020B0604030504040204" pitchFamily="50" charset="-128"/>
                        <a:cs typeface="Times New Roman" panose="02020603050405020304" pitchFamily="18" charset="0"/>
                      </a:endParaRPr>
                    </a:p>
                  </a:txBody>
                  <a:tcPr/>
                </a:tc>
                <a:tc>
                  <a:txBody>
                    <a:bodyPr/>
                    <a:lstStyle/>
                    <a:p>
                      <a:r>
                        <a:rPr lang="en-US" altLang="ja-JP" sz="1800" kern="0" dirty="0">
                          <a:effectLst/>
                        </a:rPr>
                        <a:t>Issues that I confront.</a:t>
                      </a:r>
                      <a:endParaRPr kumimoji="1" lang="ja-JP" altLang="en-US" dirty="0"/>
                    </a:p>
                  </a:txBody>
                  <a:tcPr/>
                </a:tc>
                <a:tc>
                  <a:txBody>
                    <a:bodyPr/>
                    <a:lstStyle/>
                    <a:p>
                      <a:r>
                        <a:rPr lang="en-US" altLang="ja-JP" sz="1800" kern="0" dirty="0">
                          <a:effectLst/>
                        </a:rPr>
                        <a:t>Actions that I am taking.</a:t>
                      </a:r>
                      <a:endParaRPr kumimoji="1" lang="ja-JP" altLang="en-US" dirty="0"/>
                    </a:p>
                  </a:txBody>
                  <a:tcPr/>
                </a:tc>
                <a:extLst>
                  <a:ext uri="{0D108BD9-81ED-4DB2-BD59-A6C34878D82A}">
                    <a16:rowId xmlns:a16="http://schemas.microsoft.com/office/drawing/2014/main" val="3232682549"/>
                  </a:ext>
                </a:extLst>
              </a:tr>
              <a:tr h="9883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kern="100" dirty="0">
                          <a:effectLst/>
                          <a:latin typeface="Trebuchet MS" panose="020B0603020202020204" pitchFamily="34" charset="0"/>
                          <a:ea typeface="メイリオ" panose="020B0604030504040204" pitchFamily="50" charset="-128"/>
                          <a:cs typeface="Times New Roman" panose="02020603050405020304" pitchFamily="18" charset="0"/>
                        </a:rPr>
                        <a:t>1</a:t>
                      </a:r>
                      <a:endParaRPr lang="ja-JP" altLang="ja-JP" sz="1800" kern="100" dirty="0">
                        <a:effectLst/>
                        <a:latin typeface="Trebuchet MS" panose="020B0603020202020204" pitchFamily="34" charset="0"/>
                        <a:ea typeface="メイリオ" panose="020B0604030504040204" pitchFamily="50" charset="-128"/>
                        <a:cs typeface="Times New Roman" panose="02020603050405020304" pitchFamily="18" charset="0"/>
                      </a:endParaRPr>
                    </a:p>
                    <a:p>
                      <a:endParaRPr kumimoji="1" lang="ja-JP" altLang="en-US" dirty="0"/>
                    </a:p>
                  </a:txBody>
                  <a:tcPr/>
                </a:tc>
                <a:tc>
                  <a:txBody>
                    <a:bodyPr/>
                    <a:lstStyle/>
                    <a:p>
                      <a:pPr fontAlgn="t">
                        <a:lnSpc>
                          <a:spcPct val="100000"/>
                        </a:lnSpc>
                        <a:buNone/>
                      </a:pPr>
                      <a:r>
                        <a:rPr lang="en-US" altLang="ja-JP" sz="1800" b="0" i="0" dirty="0">
                          <a:solidFill>
                            <a:srgbClr val="FF0000"/>
                          </a:solidFill>
                          <a:effectLst/>
                          <a:latin typeface="Tahoma" panose="020B0604030504040204" pitchFamily="34" charset="0"/>
                          <a:ea typeface="Tahoma" panose="020B0604030504040204" pitchFamily="34" charset="0"/>
                          <a:cs typeface="Tahoma" panose="020B0604030504040204" pitchFamily="34" charset="0"/>
                        </a:rPr>
                        <a:t>Example: </a:t>
                      </a:r>
                      <a:r>
                        <a:rPr lang="en-US" altLang="ja-JP" sz="1800" b="0" i="0" dirty="0">
                          <a:effectLst/>
                          <a:latin typeface="Tahoma" panose="020B0604030504040204" pitchFamily="34" charset="0"/>
                          <a:ea typeface="Tahoma" panose="020B0604030504040204" pitchFamily="34" charset="0"/>
                          <a:cs typeface="Tahoma" panose="020B0604030504040204" pitchFamily="34" charset="0"/>
                        </a:rPr>
                        <a:t>Insufficient national regulatory frameworks and technical standards for hydrogen energy deployment in Indonesia.</a:t>
                      </a:r>
                    </a:p>
                  </a:txBody>
                  <a:tcPr/>
                </a:tc>
                <a:tc>
                  <a:txBody>
                    <a:bodyPr/>
                    <a:lstStyle/>
                    <a:p>
                      <a:pPr fontAlgn="t">
                        <a:lnSpc>
                          <a:spcPct val="100000"/>
                        </a:lnSpc>
                        <a:buNone/>
                      </a:pPr>
                      <a:r>
                        <a:rPr lang="en-US" altLang="ja-JP" sz="1800" b="0" i="0" dirty="0">
                          <a:solidFill>
                            <a:srgbClr val="FF0000"/>
                          </a:solidFill>
                          <a:effectLst/>
                          <a:latin typeface="Tahoma" panose="020B0604030504040204" pitchFamily="34" charset="0"/>
                          <a:ea typeface="Tahoma" panose="020B0604030504040204" pitchFamily="34" charset="0"/>
                          <a:cs typeface="Tahoma" panose="020B0604030504040204" pitchFamily="34" charset="0"/>
                        </a:rPr>
                        <a:t>Example: </a:t>
                      </a:r>
                      <a:r>
                        <a:rPr lang="en-US" b="0" i="0" dirty="0">
                          <a:effectLst/>
                          <a:latin typeface="Tahoma" panose="020B0604030504040204" pitchFamily="34" charset="0"/>
                          <a:ea typeface="Tahoma" panose="020B0604030504040204" pitchFamily="34" charset="0"/>
                          <a:cs typeface="Tahoma" panose="020B0604030504040204" pitchFamily="34" charset="0"/>
                        </a:rPr>
                        <a:t>We are currently conducting benchmarking studies on international hydrogen strategies, including Japan’s Basic Hydrogen Strategy and Australia’s National Hydrogen Roadmap. In parallel, we are working with relevant national ministries to provide technical input for the development of the hydrogen policy of my country</a:t>
                      </a:r>
                    </a:p>
                  </a:txBody>
                  <a:tcPr/>
                </a:tc>
                <a:extLst>
                  <a:ext uri="{0D108BD9-81ED-4DB2-BD59-A6C34878D82A}">
                    <a16:rowId xmlns:a16="http://schemas.microsoft.com/office/drawing/2014/main" val="4173542101"/>
                  </a:ext>
                </a:extLst>
              </a:tr>
              <a:tr h="608032">
                <a:tc>
                  <a:txBody>
                    <a:bodyPr/>
                    <a:lstStyle/>
                    <a:p>
                      <a:r>
                        <a:rPr kumimoji="1" lang="en-US" altLang="ja-JP" dirty="0"/>
                        <a:t>2</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675398930"/>
                  </a:ext>
                </a:extLst>
              </a:tr>
              <a:tr h="648072">
                <a:tc>
                  <a:txBody>
                    <a:bodyPr/>
                    <a:lstStyle/>
                    <a:p>
                      <a:r>
                        <a:rPr kumimoji="1" lang="en-US" altLang="ja-JP" dirty="0"/>
                        <a:t>3</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698797288"/>
                  </a:ext>
                </a:extLst>
              </a:tr>
              <a:tr h="504056">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430948583"/>
                  </a:ext>
                </a:extLst>
              </a:tr>
            </a:tbl>
          </a:graphicData>
        </a:graphic>
      </p:graphicFrame>
    </p:spTree>
    <p:extLst>
      <p:ext uri="{BB962C8B-B14F-4D97-AF65-F5344CB8AC3E}">
        <p14:creationId xmlns:p14="http://schemas.microsoft.com/office/powerpoint/2010/main" val="511579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53A851F2-CCFE-C106-3234-8C1FE35E74A5}"/>
              </a:ext>
            </a:extLst>
          </p:cNvPr>
          <p:cNvSpPr>
            <a:spLocks noGrp="1"/>
          </p:cNvSpPr>
          <p:nvPr>
            <p:ph type="sldNum" sz="quarter" idx="12"/>
          </p:nvPr>
        </p:nvSpPr>
        <p:spPr/>
        <p:txBody>
          <a:bodyPr/>
          <a:lstStyle/>
          <a:p>
            <a:fld id="{38F4C6F5-0ED0-415E-AE73-11E8BC76A8D5}" type="slidenum">
              <a:rPr lang="ja-JP" altLang="en-US" smtClean="0"/>
              <a:pPr/>
              <a:t>8</a:t>
            </a:fld>
            <a:endParaRPr lang="ja-JP" altLang="en-US"/>
          </a:p>
        </p:txBody>
      </p:sp>
      <p:sp>
        <p:nvSpPr>
          <p:cNvPr id="5" name="TextBox 5">
            <a:extLst>
              <a:ext uri="{FF2B5EF4-FFF2-40B4-BE49-F238E27FC236}">
                <a16:creationId xmlns:a16="http://schemas.microsoft.com/office/drawing/2014/main" id="{26F1DBDD-2921-B757-89E7-B7E16F354359}"/>
              </a:ext>
            </a:extLst>
          </p:cNvPr>
          <p:cNvSpPr txBox="1"/>
          <p:nvPr/>
        </p:nvSpPr>
        <p:spPr>
          <a:xfrm>
            <a:off x="251520" y="592109"/>
            <a:ext cx="7884875" cy="830997"/>
          </a:xfrm>
          <a:prstGeom prst="rect">
            <a:avLst/>
          </a:prstGeom>
          <a:noFill/>
        </p:spPr>
        <p:txBody>
          <a:bodyPr wrap="square" rtlCol="0">
            <a:sp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sz="4800" dirty="0"/>
              <a:t>Thank you for your attention</a:t>
            </a:r>
          </a:p>
        </p:txBody>
      </p:sp>
      <p:sp>
        <p:nvSpPr>
          <p:cNvPr id="6" name="テキスト ボックス 5">
            <a:extLst>
              <a:ext uri="{FF2B5EF4-FFF2-40B4-BE49-F238E27FC236}">
                <a16:creationId xmlns:a16="http://schemas.microsoft.com/office/drawing/2014/main" id="{CAC213F1-E418-830D-8C87-B405E13BDE40}"/>
              </a:ext>
            </a:extLst>
          </p:cNvPr>
          <p:cNvSpPr txBox="1"/>
          <p:nvPr/>
        </p:nvSpPr>
        <p:spPr>
          <a:xfrm>
            <a:off x="1151620" y="2285754"/>
            <a:ext cx="4680520" cy="369331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dirty="0"/>
              <a:t>me at work (Photograph)</a:t>
            </a:r>
          </a:p>
          <a:p>
            <a:endParaRPr lang="en-US" altLang="ja-JP" dirty="0"/>
          </a:p>
          <a:p>
            <a:endParaRPr kumimoji="1" lang="en-US" altLang="ja-JP" dirty="0"/>
          </a:p>
          <a:p>
            <a:endParaRPr lang="en-US" altLang="ja-JP" dirty="0"/>
          </a:p>
          <a:p>
            <a:endParaRPr kumimoji="1" lang="en-US" altLang="ja-JP" dirty="0"/>
          </a:p>
          <a:p>
            <a:endParaRPr lang="en-US" altLang="ja-JP" dirty="0"/>
          </a:p>
          <a:p>
            <a:endParaRPr kumimoji="1" lang="en-US" altLang="ja-JP" dirty="0"/>
          </a:p>
          <a:p>
            <a:endParaRPr lang="en-US" altLang="ja-JP" dirty="0"/>
          </a:p>
          <a:p>
            <a:endParaRPr kumimoji="1" lang="en-US" altLang="ja-JP" dirty="0"/>
          </a:p>
          <a:p>
            <a:endParaRPr lang="en-US" altLang="ja-JP" dirty="0"/>
          </a:p>
          <a:p>
            <a:endParaRPr kumimoji="1" lang="en-US" altLang="ja-JP" dirty="0"/>
          </a:p>
          <a:p>
            <a:endParaRPr lang="en-US" altLang="ja-JP" dirty="0"/>
          </a:p>
          <a:p>
            <a:endParaRPr kumimoji="1" lang="ja-JP" altLang="en-US" dirty="0"/>
          </a:p>
        </p:txBody>
      </p:sp>
      <p:pic>
        <p:nvPicPr>
          <p:cNvPr id="2" name="Imagen 4" descr="Un hombre parado enfrente de una computadora&#10;&#10;El contenido generado por IA puede ser incorrecto.">
            <a:extLst>
              <a:ext uri="{FF2B5EF4-FFF2-40B4-BE49-F238E27FC236}">
                <a16:creationId xmlns:a16="http://schemas.microsoft.com/office/drawing/2014/main" id="{4050EF31-EA9E-D17B-05A6-C2CD9159327E}"/>
              </a:ext>
            </a:extLst>
          </p:cNvPr>
          <p:cNvPicPr>
            <a:picLocks noChangeAspect="1"/>
          </p:cNvPicPr>
          <p:nvPr/>
        </p:nvPicPr>
        <p:blipFill>
          <a:blip r:embed="rId2">
            <a:extLst>
              <a:ext uri="{28A0092B-C50C-407E-A947-70E740481C1C}">
                <a14:useLocalDpi xmlns:a14="http://schemas.microsoft.com/office/drawing/2010/main" val="0"/>
              </a:ext>
            </a:extLst>
          </a:blip>
          <a:srcRect l="12512" r="12510" b="-2"/>
          <a:stretch>
            <a:fillRect/>
          </a:stretch>
        </p:blipFill>
        <p:spPr>
          <a:xfrm>
            <a:off x="3817477" y="1772816"/>
            <a:ext cx="4597425" cy="4583533"/>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4242513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11857</TotalTime>
  <Words>543</Words>
  <Application>Microsoft Office PowerPoint</Application>
  <PresentationFormat>画面に合わせる (4:3)</PresentationFormat>
  <Paragraphs>129</Paragraphs>
  <Slides>8</Slides>
  <Notes>6</Notes>
  <HiddenSlides>0</HiddenSlides>
  <MMClips>0</MMClips>
  <ScaleCrop>false</ScaleCrop>
  <HeadingPairs>
    <vt:vector size="6" baseType="variant">
      <vt:variant>
        <vt:lpstr>使用されているフォント</vt:lpstr>
      </vt:variant>
      <vt:variant>
        <vt:i4>4</vt:i4>
      </vt:variant>
      <vt:variant>
        <vt:lpstr>テーマ</vt:lpstr>
      </vt:variant>
      <vt:variant>
        <vt:i4>3</vt:i4>
      </vt:variant>
      <vt:variant>
        <vt:lpstr>スライド タイトル</vt:lpstr>
      </vt:variant>
      <vt:variant>
        <vt:i4>8</vt:i4>
      </vt:variant>
    </vt:vector>
  </HeadingPairs>
  <TitlesOfParts>
    <vt:vector size="15" baseType="lpstr">
      <vt:lpstr>Arial</vt:lpstr>
      <vt:lpstr>Calibri</vt:lpstr>
      <vt:lpstr>Tahoma</vt:lpstr>
      <vt:lpstr>Trebuchet MS</vt:lpstr>
      <vt:lpstr>Office テーマ</vt:lpstr>
      <vt:lpstr>3_Office テーマ</vt:lpstr>
      <vt:lpstr>4_Office テーマ</vt:lpstr>
      <vt:lpstr>PowerPoint プレゼンテーション</vt:lpstr>
      <vt:lpstr>1. Outline of   (your country )                  </vt:lpstr>
      <vt:lpstr>2. Energy Situation in (your country)</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 Plan Name: Hukum Singh Meena</dc:title>
  <dc:creator>T</dc:creator>
  <cp:lastModifiedBy>Ogawa, Yoko[小川 容子]</cp:lastModifiedBy>
  <cp:revision>553</cp:revision>
  <cp:lastPrinted>2018-03-05T03:28:34Z</cp:lastPrinted>
  <dcterms:created xsi:type="dcterms:W3CDTF">2011-02-25T19:54:11Z</dcterms:created>
  <dcterms:modified xsi:type="dcterms:W3CDTF">2026-02-03T04:27:03Z</dcterms:modified>
</cp:coreProperties>
</file>